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charts/chartEx1.xml" ContentType="application/vnd.ms-office.chartex+xml"/>
  <Override PartName="/ppt/charts/style7.xml" ContentType="application/vnd.ms-office.chartstyle+xml"/>
  <Override PartName="/ppt/charts/colors7.xml" ContentType="application/vnd.ms-office.chartcolorstyle+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3"/>
  </p:notesMasterIdLst>
  <p:handoutMasterIdLst>
    <p:handoutMasterId r:id="rId24"/>
  </p:handoutMasterIdLst>
  <p:sldIdLst>
    <p:sldId id="312" r:id="rId5"/>
    <p:sldId id="304" r:id="rId6"/>
    <p:sldId id="307" r:id="rId7"/>
    <p:sldId id="281" r:id="rId8"/>
    <p:sldId id="317" r:id="rId9"/>
    <p:sldId id="328" r:id="rId10"/>
    <p:sldId id="282" r:id="rId11"/>
    <p:sldId id="323" r:id="rId12"/>
    <p:sldId id="324" r:id="rId13"/>
    <p:sldId id="314" r:id="rId14"/>
    <p:sldId id="315" r:id="rId15"/>
    <p:sldId id="327" r:id="rId16"/>
    <p:sldId id="318" r:id="rId17"/>
    <p:sldId id="319" r:id="rId18"/>
    <p:sldId id="321" r:id="rId19"/>
    <p:sldId id="322" r:id="rId20"/>
    <p:sldId id="297" r:id="rId21"/>
    <p:sldId id="330" r:id="rId22"/>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87D9"/>
    <a:srgbClr val="202C8F"/>
    <a:srgbClr val="FDFBF6"/>
    <a:srgbClr val="AAC4E9"/>
    <a:srgbClr val="F5CDCE"/>
    <a:srgbClr val="DF8C8C"/>
    <a:srgbClr val="D4D593"/>
    <a:srgbClr val="E6F0FE"/>
    <a:srgbClr val="CDBE8A"/>
    <a:srgbClr val="F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B7EF05-8D46-4EAA-976C-E27EBC918FBD}" v="637" dt="2024-08-16T07:43:24.203"/>
  </p1510:revLst>
</p1510:revInfo>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88" autoAdjust="0"/>
  </p:normalViewPr>
  <p:slideViewPr>
    <p:cSldViewPr snapToGrid="0" snapToObjects="1">
      <p:cViewPr varScale="1">
        <p:scale>
          <a:sx n="85" d="100"/>
          <a:sy n="85" d="100"/>
        </p:scale>
        <p:origin x="590" y="48"/>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ptarshi Majumder" userId="9d7ccba325c19dad" providerId="LiveId" clId="{61B7EF05-8D46-4EAA-976C-E27EBC918FBD}"/>
    <pc:docChg chg="undo redo custSel addSld delSld modSld">
      <pc:chgData name="Saptarshi Majumder" userId="9d7ccba325c19dad" providerId="LiveId" clId="{61B7EF05-8D46-4EAA-976C-E27EBC918FBD}" dt="2024-08-16T07:45:32.316" v="2907" actId="14100"/>
      <pc:docMkLst>
        <pc:docMk/>
      </pc:docMkLst>
      <pc:sldChg chg="modSp mod">
        <pc:chgData name="Saptarshi Majumder" userId="9d7ccba325c19dad" providerId="LiveId" clId="{61B7EF05-8D46-4EAA-976C-E27EBC918FBD}" dt="2024-08-07T13:04:44.760" v="1075" actId="1076"/>
        <pc:sldMkLst>
          <pc:docMk/>
          <pc:sldMk cId="685681062" sldId="282"/>
        </pc:sldMkLst>
        <pc:graphicFrameChg chg="mod">
          <ac:chgData name="Saptarshi Majumder" userId="9d7ccba325c19dad" providerId="LiveId" clId="{61B7EF05-8D46-4EAA-976C-E27EBC918FBD}" dt="2024-08-07T13:04:44.760" v="1075" actId="1076"/>
          <ac:graphicFrameMkLst>
            <pc:docMk/>
            <pc:sldMk cId="685681062" sldId="282"/>
            <ac:graphicFrameMk id="5" creationId="{F34E3331-697F-92EB-F02E-52ED1727A6FA}"/>
          </ac:graphicFrameMkLst>
        </pc:graphicFrameChg>
      </pc:sldChg>
      <pc:sldChg chg="addSp delSp modSp mod">
        <pc:chgData name="Saptarshi Majumder" userId="9d7ccba325c19dad" providerId="LiveId" clId="{61B7EF05-8D46-4EAA-976C-E27EBC918FBD}" dt="2024-08-16T07:45:32.316" v="2907" actId="14100"/>
        <pc:sldMkLst>
          <pc:docMk/>
          <pc:sldMk cId="1973173046" sldId="297"/>
        </pc:sldMkLst>
        <pc:spChg chg="del mod">
          <ac:chgData name="Saptarshi Majumder" userId="9d7ccba325c19dad" providerId="LiveId" clId="{61B7EF05-8D46-4EAA-976C-E27EBC918FBD}" dt="2024-08-01T06:17:46.674" v="1016" actId="21"/>
          <ac:spMkLst>
            <pc:docMk/>
            <pc:sldMk cId="1973173046" sldId="297"/>
            <ac:spMk id="2" creationId="{509D22C5-0C9E-B582-A8FE-B45E70A01E7F}"/>
          </ac:spMkLst>
        </pc:spChg>
        <pc:spChg chg="mod">
          <ac:chgData name="Saptarshi Majumder" userId="9d7ccba325c19dad" providerId="LiveId" clId="{61B7EF05-8D46-4EAA-976C-E27EBC918FBD}" dt="2024-08-16T07:45:32.316" v="2907" actId="14100"/>
          <ac:spMkLst>
            <pc:docMk/>
            <pc:sldMk cId="1973173046" sldId="297"/>
            <ac:spMk id="3" creationId="{D8B5CEF2-E667-BBB5-2EA6-C06F93B6DE12}"/>
          </ac:spMkLst>
        </pc:spChg>
        <pc:spChg chg="add del mod">
          <ac:chgData name="Saptarshi Majumder" userId="9d7ccba325c19dad" providerId="LiveId" clId="{61B7EF05-8D46-4EAA-976C-E27EBC918FBD}" dt="2024-08-01T06:17:50.496" v="1017" actId="478"/>
          <ac:spMkLst>
            <pc:docMk/>
            <pc:sldMk cId="1973173046" sldId="297"/>
            <ac:spMk id="9" creationId="{C814C427-F720-686D-F617-E3631144933B}"/>
          </ac:spMkLst>
        </pc:spChg>
        <pc:spChg chg="add del mod">
          <ac:chgData name="Saptarshi Majumder" userId="9d7ccba325c19dad" providerId="LiveId" clId="{61B7EF05-8D46-4EAA-976C-E27EBC918FBD}" dt="2024-08-16T07:38:49.285" v="2840" actId="21"/>
          <ac:spMkLst>
            <pc:docMk/>
            <pc:sldMk cId="1973173046" sldId="297"/>
            <ac:spMk id="11" creationId="{509D22C5-0C9E-B582-A8FE-B45E70A01E7F}"/>
          </ac:spMkLst>
        </pc:spChg>
        <pc:picChg chg="add del mod ord">
          <ac:chgData name="Saptarshi Majumder" userId="9d7ccba325c19dad" providerId="LiveId" clId="{61B7EF05-8D46-4EAA-976C-E27EBC918FBD}" dt="2024-08-01T06:16:13.354" v="1001" actId="478"/>
          <ac:picMkLst>
            <pc:docMk/>
            <pc:sldMk cId="1973173046" sldId="297"/>
            <ac:picMk id="5" creationId="{F1BCD076-487A-837E-C9C3-81A0BE07B610}"/>
          </ac:picMkLst>
        </pc:picChg>
        <pc:picChg chg="add del mod">
          <ac:chgData name="Saptarshi Majumder" userId="9d7ccba325c19dad" providerId="LiveId" clId="{61B7EF05-8D46-4EAA-976C-E27EBC918FBD}" dt="2024-08-01T06:21:08.548" v="1063" actId="478"/>
          <ac:picMkLst>
            <pc:docMk/>
            <pc:sldMk cId="1973173046" sldId="297"/>
            <ac:picMk id="7" creationId="{D12F267A-C1BC-5980-2D05-72419900B6B9}"/>
          </ac:picMkLst>
        </pc:picChg>
        <pc:picChg chg="add mod">
          <ac:chgData name="Saptarshi Majumder" userId="9d7ccba325c19dad" providerId="LiveId" clId="{61B7EF05-8D46-4EAA-976C-E27EBC918FBD}" dt="2024-08-16T07:45:14.698" v="2905" actId="1076"/>
          <ac:picMkLst>
            <pc:docMk/>
            <pc:sldMk cId="1973173046" sldId="297"/>
            <ac:picMk id="10" creationId="{A13C6F5B-81BE-1A5D-008D-652F0740D9FA}"/>
          </ac:picMkLst>
        </pc:picChg>
      </pc:sldChg>
      <pc:sldChg chg="modSp mod">
        <pc:chgData name="Saptarshi Majumder" userId="9d7ccba325c19dad" providerId="LiveId" clId="{61B7EF05-8D46-4EAA-976C-E27EBC918FBD}" dt="2024-08-10T15:36:47.577" v="1748" actId="20577"/>
        <pc:sldMkLst>
          <pc:docMk/>
          <pc:sldMk cId="2906491918" sldId="307"/>
        </pc:sldMkLst>
        <pc:spChg chg="mod">
          <ac:chgData name="Saptarshi Majumder" userId="9d7ccba325c19dad" providerId="LiveId" clId="{61B7EF05-8D46-4EAA-976C-E27EBC918FBD}" dt="2024-08-10T15:36:47.577" v="1748" actId="20577"/>
          <ac:spMkLst>
            <pc:docMk/>
            <pc:sldMk cId="2906491918" sldId="307"/>
            <ac:spMk id="2" creationId="{D54EDA75-0988-2AC2-87F8-8DEC83A7B9CA}"/>
          </ac:spMkLst>
        </pc:spChg>
      </pc:sldChg>
      <pc:sldChg chg="addSp delSp modSp mod">
        <pc:chgData name="Saptarshi Majumder" userId="9d7ccba325c19dad" providerId="LiveId" clId="{61B7EF05-8D46-4EAA-976C-E27EBC918FBD}" dt="2024-08-12T16:35:35.748" v="2577" actId="20577"/>
        <pc:sldMkLst>
          <pc:docMk/>
          <pc:sldMk cId="1131718056" sldId="314"/>
        </pc:sldMkLst>
        <pc:grpChg chg="del">
          <ac:chgData name="Saptarshi Majumder" userId="9d7ccba325c19dad" providerId="LiveId" clId="{61B7EF05-8D46-4EAA-976C-E27EBC918FBD}" dt="2024-08-12T16:03:55.224" v="1862" actId="478"/>
          <ac:grpSpMkLst>
            <pc:docMk/>
            <pc:sldMk cId="1131718056" sldId="314"/>
            <ac:grpSpMk id="12" creationId="{6C581C47-E8DA-763C-3045-81D37C88669E}"/>
          </ac:grpSpMkLst>
        </pc:grpChg>
        <pc:graphicFrameChg chg="mod">
          <ac:chgData name="Saptarshi Majumder" userId="9d7ccba325c19dad" providerId="LiveId" clId="{61B7EF05-8D46-4EAA-976C-E27EBC918FBD}" dt="2024-08-12T16:35:35.748" v="2577" actId="20577"/>
          <ac:graphicFrameMkLst>
            <pc:docMk/>
            <pc:sldMk cId="1131718056" sldId="314"/>
            <ac:graphicFrameMk id="10" creationId="{57916807-7042-AB9D-3BBF-8E6F253DAE2D}"/>
          </ac:graphicFrameMkLst>
        </pc:graphicFrameChg>
        <pc:picChg chg="del">
          <ac:chgData name="Saptarshi Majumder" userId="9d7ccba325c19dad" providerId="LiveId" clId="{61B7EF05-8D46-4EAA-976C-E27EBC918FBD}" dt="2024-08-01T05:38:21.942" v="832" actId="478"/>
          <ac:picMkLst>
            <pc:docMk/>
            <pc:sldMk cId="1131718056" sldId="314"/>
            <ac:picMk id="5" creationId="{B0316AE7-7EA8-CCF5-BFDF-F6FE156CC425}"/>
          </ac:picMkLst>
        </pc:picChg>
        <pc:picChg chg="add mod">
          <ac:chgData name="Saptarshi Majumder" userId="9d7ccba325c19dad" providerId="LiveId" clId="{61B7EF05-8D46-4EAA-976C-E27EBC918FBD}" dt="2024-08-12T16:04:32.478" v="1864" actId="1076"/>
          <ac:picMkLst>
            <pc:docMk/>
            <pc:sldMk cId="1131718056" sldId="314"/>
            <ac:picMk id="16" creationId="{FC0E6274-F280-007D-30C5-D65A2C144B3D}"/>
          </ac:picMkLst>
        </pc:picChg>
      </pc:sldChg>
      <pc:sldChg chg="modSp mod">
        <pc:chgData name="Saptarshi Majumder" userId="9d7ccba325c19dad" providerId="LiveId" clId="{61B7EF05-8D46-4EAA-976C-E27EBC918FBD}" dt="2024-08-10T15:21:30.588" v="1658" actId="14100"/>
        <pc:sldMkLst>
          <pc:docMk/>
          <pc:sldMk cId="4072101725" sldId="318"/>
        </pc:sldMkLst>
        <pc:spChg chg="mod">
          <ac:chgData name="Saptarshi Majumder" userId="9d7ccba325c19dad" providerId="LiveId" clId="{61B7EF05-8D46-4EAA-976C-E27EBC918FBD}" dt="2024-08-10T15:19:33.267" v="1641" actId="1076"/>
          <ac:spMkLst>
            <pc:docMk/>
            <pc:sldMk cId="4072101725" sldId="318"/>
            <ac:spMk id="3" creationId="{9443EC8A-1733-CCF7-081F-EB4667CB3285}"/>
          </ac:spMkLst>
        </pc:spChg>
        <pc:graphicFrameChg chg="mod">
          <ac:chgData name="Saptarshi Majumder" userId="9d7ccba325c19dad" providerId="LiveId" clId="{61B7EF05-8D46-4EAA-976C-E27EBC918FBD}" dt="2024-08-10T15:19:39.263" v="1642" actId="1076"/>
          <ac:graphicFrameMkLst>
            <pc:docMk/>
            <pc:sldMk cId="4072101725" sldId="318"/>
            <ac:graphicFrameMk id="10" creationId="{1DBFC735-5007-8925-68F6-01D7EB4E57DA}"/>
          </ac:graphicFrameMkLst>
        </pc:graphicFrameChg>
        <pc:graphicFrameChg chg="mod">
          <ac:chgData name="Saptarshi Majumder" userId="9d7ccba325c19dad" providerId="LiveId" clId="{61B7EF05-8D46-4EAA-976C-E27EBC918FBD}" dt="2024-08-10T15:21:30.588" v="1658" actId="14100"/>
          <ac:graphicFrameMkLst>
            <pc:docMk/>
            <pc:sldMk cId="4072101725" sldId="318"/>
            <ac:graphicFrameMk id="11" creationId="{9204D7B3-C81A-846A-E2B6-7C2ADBE7B0A1}"/>
          </ac:graphicFrameMkLst>
        </pc:graphicFrameChg>
      </pc:sldChg>
      <pc:sldChg chg="addSp delSp modSp mod">
        <pc:chgData name="Saptarshi Majumder" userId="9d7ccba325c19dad" providerId="LiveId" clId="{61B7EF05-8D46-4EAA-976C-E27EBC918FBD}" dt="2024-08-12T16:40:37.835" v="2610" actId="688"/>
        <pc:sldMkLst>
          <pc:docMk/>
          <pc:sldMk cId="3969996159" sldId="319"/>
        </pc:sldMkLst>
        <pc:spChg chg="add del mod">
          <ac:chgData name="Saptarshi Majumder" userId="9d7ccba325c19dad" providerId="LiveId" clId="{61B7EF05-8D46-4EAA-976C-E27EBC918FBD}" dt="2024-08-10T15:29:04.283" v="1716" actId="478"/>
          <ac:spMkLst>
            <pc:docMk/>
            <pc:sldMk cId="3969996159" sldId="319"/>
            <ac:spMk id="4" creationId="{59BE9A00-BBC0-1A10-EB97-1E5F46F85E15}"/>
          </ac:spMkLst>
        </pc:spChg>
        <pc:spChg chg="del mod">
          <ac:chgData name="Saptarshi Majumder" userId="9d7ccba325c19dad" providerId="LiveId" clId="{61B7EF05-8D46-4EAA-976C-E27EBC918FBD}" dt="2024-08-07T13:31:05.106" v="1259" actId="12084"/>
          <ac:spMkLst>
            <pc:docMk/>
            <pc:sldMk cId="3969996159" sldId="319"/>
            <ac:spMk id="4" creationId="{97DCC342-9FD1-7055-EAAC-008DC851B13F}"/>
          </ac:spMkLst>
        </pc:spChg>
        <pc:spChg chg="add mod">
          <ac:chgData name="Saptarshi Majumder" userId="9d7ccba325c19dad" providerId="LiveId" clId="{61B7EF05-8D46-4EAA-976C-E27EBC918FBD}" dt="2024-08-10T11:37:33.256" v="1635"/>
          <ac:spMkLst>
            <pc:docMk/>
            <pc:sldMk cId="3969996159" sldId="319"/>
            <ac:spMk id="4" creationId="{C54F93F8-ABCC-544D-5DE6-C656C00F498A}"/>
          </ac:spMkLst>
        </pc:spChg>
        <pc:spChg chg="add mod">
          <ac:chgData name="Saptarshi Majumder" userId="9d7ccba325c19dad" providerId="LiveId" clId="{61B7EF05-8D46-4EAA-976C-E27EBC918FBD}" dt="2024-08-12T16:40:37.835" v="2610" actId="688"/>
          <ac:spMkLst>
            <pc:docMk/>
            <pc:sldMk cId="3969996159" sldId="319"/>
            <ac:spMk id="5" creationId="{5D0674E8-75BA-4856-88DB-55660EB9BCC6}"/>
          </ac:spMkLst>
        </pc:spChg>
        <pc:spChg chg="add mod">
          <ac:chgData name="Saptarshi Majumder" userId="9d7ccba325c19dad" providerId="LiveId" clId="{61B7EF05-8D46-4EAA-976C-E27EBC918FBD}" dt="2024-08-12T16:40:25.393" v="2607" actId="1076"/>
          <ac:spMkLst>
            <pc:docMk/>
            <pc:sldMk cId="3969996159" sldId="319"/>
            <ac:spMk id="6" creationId="{14971008-FB84-1811-908A-B2DB49BB8ACA}"/>
          </ac:spMkLst>
        </pc:spChg>
        <pc:spChg chg="add del">
          <ac:chgData name="Saptarshi Majumder" userId="9d7ccba325c19dad" providerId="LiveId" clId="{61B7EF05-8D46-4EAA-976C-E27EBC918FBD}" dt="2024-08-07T13:25:58.732" v="1156" actId="478"/>
          <ac:spMkLst>
            <pc:docMk/>
            <pc:sldMk cId="3969996159" sldId="319"/>
            <ac:spMk id="6" creationId="{C9318D76-9390-4AC3-DFFC-48B993EFC59F}"/>
          </ac:spMkLst>
        </pc:spChg>
        <pc:spChg chg="add del mod ord">
          <ac:chgData name="Saptarshi Majumder" userId="9d7ccba325c19dad" providerId="LiveId" clId="{61B7EF05-8D46-4EAA-976C-E27EBC918FBD}" dt="2024-08-07T13:32:14.046" v="1268" actId="478"/>
          <ac:spMkLst>
            <pc:docMk/>
            <pc:sldMk cId="3969996159" sldId="319"/>
            <ac:spMk id="7" creationId="{51CC2725-4CA9-2B75-347D-408BB3E5FC76}"/>
          </ac:spMkLst>
        </pc:spChg>
        <pc:spChg chg="add mod">
          <ac:chgData name="Saptarshi Majumder" userId="9d7ccba325c19dad" providerId="LiveId" clId="{61B7EF05-8D46-4EAA-976C-E27EBC918FBD}" dt="2024-08-12T16:37:07.619" v="2579" actId="1076"/>
          <ac:spMkLst>
            <pc:docMk/>
            <pc:sldMk cId="3969996159" sldId="319"/>
            <ac:spMk id="11" creationId="{CC3BAFC0-1E79-AA34-5338-05903926ACF4}"/>
          </ac:spMkLst>
        </pc:spChg>
        <pc:spChg chg="add mod">
          <ac:chgData name="Saptarshi Majumder" userId="9d7ccba325c19dad" providerId="LiveId" clId="{61B7EF05-8D46-4EAA-976C-E27EBC918FBD}" dt="2024-08-12T16:37:26.997" v="2583" actId="1076"/>
          <ac:spMkLst>
            <pc:docMk/>
            <pc:sldMk cId="3969996159" sldId="319"/>
            <ac:spMk id="15" creationId="{AC14E635-2792-6340-C33A-168C8D03B9AC}"/>
          </ac:spMkLst>
        </pc:spChg>
        <pc:spChg chg="add mod">
          <ac:chgData name="Saptarshi Majumder" userId="9d7ccba325c19dad" providerId="LiveId" clId="{61B7EF05-8D46-4EAA-976C-E27EBC918FBD}" dt="2024-08-12T16:37:40.119" v="2586" actId="1076"/>
          <ac:spMkLst>
            <pc:docMk/>
            <pc:sldMk cId="3969996159" sldId="319"/>
            <ac:spMk id="17" creationId="{56A01AA2-ECCF-B11C-98E2-ADDB6F6B8812}"/>
          </ac:spMkLst>
        </pc:spChg>
        <pc:spChg chg="add mod">
          <ac:chgData name="Saptarshi Majumder" userId="9d7ccba325c19dad" providerId="LiveId" clId="{61B7EF05-8D46-4EAA-976C-E27EBC918FBD}" dt="2024-08-12T16:37:17.077" v="2581" actId="1076"/>
          <ac:spMkLst>
            <pc:docMk/>
            <pc:sldMk cId="3969996159" sldId="319"/>
            <ac:spMk id="19" creationId="{7AF40C40-2E3B-DF4C-BB50-9D3B28CD586D}"/>
          </ac:spMkLst>
        </pc:spChg>
        <pc:spChg chg="add mod">
          <ac:chgData name="Saptarshi Majumder" userId="9d7ccba325c19dad" providerId="LiveId" clId="{61B7EF05-8D46-4EAA-976C-E27EBC918FBD}" dt="2024-08-12T16:37:31.520" v="2584" actId="1076"/>
          <ac:spMkLst>
            <pc:docMk/>
            <pc:sldMk cId="3969996159" sldId="319"/>
            <ac:spMk id="21" creationId="{0AA34E73-EB4A-A328-47B0-EF0FA34B1ACA}"/>
          </ac:spMkLst>
        </pc:spChg>
        <pc:spChg chg="add mod">
          <ac:chgData name="Saptarshi Majumder" userId="9d7ccba325c19dad" providerId="LiveId" clId="{61B7EF05-8D46-4EAA-976C-E27EBC918FBD}" dt="2024-08-12T16:37:59.522" v="2590" actId="14100"/>
          <ac:spMkLst>
            <pc:docMk/>
            <pc:sldMk cId="3969996159" sldId="319"/>
            <ac:spMk id="23" creationId="{82400187-A513-2811-7E29-655343B2B7D1}"/>
          </ac:spMkLst>
        </pc:spChg>
        <pc:spChg chg="add mod">
          <ac:chgData name="Saptarshi Majumder" userId="9d7ccba325c19dad" providerId="LiveId" clId="{61B7EF05-8D46-4EAA-976C-E27EBC918FBD}" dt="2024-08-07T13:47:33.696" v="1438" actId="571"/>
          <ac:spMkLst>
            <pc:docMk/>
            <pc:sldMk cId="3969996159" sldId="319"/>
            <ac:spMk id="24" creationId="{6D960CCE-578F-7C47-84F7-1E91CFD22DB8}"/>
          </ac:spMkLst>
        </pc:spChg>
        <pc:spChg chg="add mod">
          <ac:chgData name="Saptarshi Majumder" userId="9d7ccba325c19dad" providerId="LiveId" clId="{61B7EF05-8D46-4EAA-976C-E27EBC918FBD}" dt="2024-08-07T13:47:33.696" v="1438" actId="571"/>
          <ac:spMkLst>
            <pc:docMk/>
            <pc:sldMk cId="3969996159" sldId="319"/>
            <ac:spMk id="25" creationId="{719EAEEE-27C9-9D9C-FF80-00C19E106E53}"/>
          </ac:spMkLst>
        </pc:spChg>
        <pc:graphicFrameChg chg="add del mod">
          <ac:chgData name="Saptarshi Majumder" userId="9d7ccba325c19dad" providerId="LiveId" clId="{61B7EF05-8D46-4EAA-976C-E27EBC918FBD}" dt="2024-08-07T13:33:52.953" v="1282" actId="478"/>
          <ac:graphicFrameMkLst>
            <pc:docMk/>
            <pc:sldMk cId="3969996159" sldId="319"/>
            <ac:graphicFrameMk id="5" creationId="{7D471912-DF1D-F76F-FD7C-CCF4E70DB379}"/>
          </ac:graphicFrameMkLst>
        </pc:graphicFrameChg>
        <pc:graphicFrameChg chg="add del mod modGraphic">
          <ac:chgData name="Saptarshi Majumder" userId="9d7ccba325c19dad" providerId="LiveId" clId="{61B7EF05-8D46-4EAA-976C-E27EBC918FBD}" dt="2024-08-07T13:44:05.580" v="1405" actId="478"/>
          <ac:graphicFrameMkLst>
            <pc:docMk/>
            <pc:sldMk cId="3969996159" sldId="319"/>
            <ac:graphicFrameMk id="8" creationId="{A2738D8A-A5E3-ECFE-7CDE-49A929447DA6}"/>
          </ac:graphicFrameMkLst>
        </pc:graphicFrameChg>
        <pc:graphicFrameChg chg="mod modGraphic">
          <ac:chgData name="Saptarshi Majumder" userId="9d7ccba325c19dad" providerId="LiveId" clId="{61B7EF05-8D46-4EAA-976C-E27EBC918FBD}" dt="2024-08-12T16:39:48.696" v="2605" actId="20577"/>
          <ac:graphicFrameMkLst>
            <pc:docMk/>
            <pc:sldMk cId="3969996159" sldId="319"/>
            <ac:graphicFrameMk id="9" creationId="{F4584189-CC93-C156-E8C6-94819A467F51}"/>
          </ac:graphicFrameMkLst>
        </pc:graphicFrameChg>
        <pc:picChg chg="add mod">
          <ac:chgData name="Saptarshi Majumder" userId="9d7ccba325c19dad" providerId="LiveId" clId="{61B7EF05-8D46-4EAA-976C-E27EBC918FBD}" dt="2024-08-12T16:40:18.793" v="2606" actId="14100"/>
          <ac:picMkLst>
            <pc:docMk/>
            <pc:sldMk cId="3969996159" sldId="319"/>
            <ac:picMk id="7" creationId="{5BD3AD4C-FA4A-2B5C-1F7A-05894E171A3C}"/>
          </ac:picMkLst>
        </pc:picChg>
        <pc:picChg chg="add del mod">
          <ac:chgData name="Saptarshi Majumder" userId="9d7ccba325c19dad" providerId="LiveId" clId="{61B7EF05-8D46-4EAA-976C-E27EBC918FBD}" dt="2024-08-12T16:17:19.628" v="2093" actId="478"/>
          <ac:picMkLst>
            <pc:docMk/>
            <pc:sldMk cId="3969996159" sldId="319"/>
            <ac:picMk id="13" creationId="{4D936AA0-AC87-2493-C6E0-B7813DFF5541}"/>
          </ac:picMkLst>
        </pc:picChg>
      </pc:sldChg>
      <pc:sldChg chg="addSp delSp modSp mod">
        <pc:chgData name="Saptarshi Majumder" userId="9d7ccba325c19dad" providerId="LiveId" clId="{61B7EF05-8D46-4EAA-976C-E27EBC918FBD}" dt="2024-08-12T16:25:35.416" v="2234" actId="27636"/>
        <pc:sldMkLst>
          <pc:docMk/>
          <pc:sldMk cId="2498021601" sldId="321"/>
        </pc:sldMkLst>
        <pc:spChg chg="add mod ord">
          <ac:chgData name="Saptarshi Majumder" userId="9d7ccba325c19dad" providerId="LiveId" clId="{61B7EF05-8D46-4EAA-976C-E27EBC918FBD}" dt="2024-08-12T16:24:28.215" v="2222" actId="339"/>
          <ac:spMkLst>
            <pc:docMk/>
            <pc:sldMk cId="2498021601" sldId="321"/>
            <ac:spMk id="4" creationId="{6FF79173-724A-8869-6C16-E9E6269E80BB}"/>
          </ac:spMkLst>
        </pc:spChg>
        <pc:spChg chg="add del mod ord">
          <ac:chgData name="Saptarshi Majumder" userId="9d7ccba325c19dad" providerId="LiveId" clId="{61B7EF05-8D46-4EAA-976C-E27EBC918FBD}" dt="2024-08-12T16:24:28.215" v="2222" actId="339"/>
          <ac:spMkLst>
            <pc:docMk/>
            <pc:sldMk cId="2498021601" sldId="321"/>
            <ac:spMk id="5" creationId="{9DAE0E79-1F08-AD97-D0F6-8DBF38F2C65C}"/>
          </ac:spMkLst>
        </pc:spChg>
        <pc:spChg chg="add del mod ord">
          <ac:chgData name="Saptarshi Majumder" userId="9d7ccba325c19dad" providerId="LiveId" clId="{61B7EF05-8D46-4EAA-976C-E27EBC918FBD}" dt="2024-08-10T15:39:37.183" v="1751" actId="478"/>
          <ac:spMkLst>
            <pc:docMk/>
            <pc:sldMk cId="2498021601" sldId="321"/>
            <ac:spMk id="6" creationId="{877AEFE7-784D-8091-A54E-32EF6364C803}"/>
          </ac:spMkLst>
        </pc:spChg>
        <pc:spChg chg="mod">
          <ac:chgData name="Saptarshi Majumder" userId="9d7ccba325c19dad" providerId="LiveId" clId="{61B7EF05-8D46-4EAA-976C-E27EBC918FBD}" dt="2024-08-12T16:25:35.416" v="2234" actId="27636"/>
          <ac:spMkLst>
            <pc:docMk/>
            <pc:sldMk cId="2498021601" sldId="321"/>
            <ac:spMk id="8" creationId="{E1290CC1-C9C5-02D3-C305-8991E60EA776}"/>
          </ac:spMkLst>
        </pc:spChg>
        <pc:spChg chg="del mod">
          <ac:chgData name="Saptarshi Majumder" userId="9d7ccba325c19dad" providerId="LiveId" clId="{61B7EF05-8D46-4EAA-976C-E27EBC918FBD}" dt="2024-08-10T15:39:34.787" v="1750" actId="478"/>
          <ac:spMkLst>
            <pc:docMk/>
            <pc:sldMk cId="2498021601" sldId="321"/>
            <ac:spMk id="9" creationId="{88B4DF15-3ECB-013E-032D-94900D1D5264}"/>
          </ac:spMkLst>
        </pc:spChg>
        <pc:spChg chg="add mod ord">
          <ac:chgData name="Saptarshi Majumder" userId="9d7ccba325c19dad" providerId="LiveId" clId="{61B7EF05-8D46-4EAA-976C-E27EBC918FBD}" dt="2024-08-10T15:43:04.671" v="1786" actId="14100"/>
          <ac:spMkLst>
            <pc:docMk/>
            <pc:sldMk cId="2498021601" sldId="321"/>
            <ac:spMk id="10" creationId="{301E69C4-D28B-4059-071A-7E1620E67410}"/>
          </ac:spMkLst>
        </pc:spChg>
        <pc:spChg chg="mod">
          <ac:chgData name="Saptarshi Majumder" userId="9d7ccba325c19dad" providerId="LiveId" clId="{61B7EF05-8D46-4EAA-976C-E27EBC918FBD}" dt="2024-08-12T16:25:21.260" v="2229" actId="339"/>
          <ac:spMkLst>
            <pc:docMk/>
            <pc:sldMk cId="2498021601" sldId="321"/>
            <ac:spMk id="12" creationId="{288BD9B8-D6A6-D55A-830D-4D3CC2DC3933}"/>
          </ac:spMkLst>
        </pc:spChg>
        <pc:graphicFrameChg chg="mod">
          <ac:chgData name="Saptarshi Majumder" userId="9d7ccba325c19dad" providerId="LiveId" clId="{61B7EF05-8D46-4EAA-976C-E27EBC918FBD}" dt="2024-08-07T14:57:03.094" v="1569" actId="1076"/>
          <ac:graphicFrameMkLst>
            <pc:docMk/>
            <pc:sldMk cId="2498021601" sldId="321"/>
            <ac:graphicFrameMk id="7" creationId="{2F317080-79F5-0433-4C7E-CB5BB08F60DE}"/>
          </ac:graphicFrameMkLst>
        </pc:graphicFrameChg>
      </pc:sldChg>
      <pc:sldChg chg="addSp delSp modSp mod">
        <pc:chgData name="Saptarshi Majumder" userId="9d7ccba325c19dad" providerId="LiveId" clId="{61B7EF05-8D46-4EAA-976C-E27EBC918FBD}" dt="2024-08-12T16:29:32.596" v="2412" actId="14100"/>
        <pc:sldMkLst>
          <pc:docMk/>
          <pc:sldMk cId="1686213229" sldId="322"/>
        </pc:sldMkLst>
        <pc:spChg chg="mod">
          <ac:chgData name="Saptarshi Majumder" userId="9d7ccba325c19dad" providerId="LiveId" clId="{61B7EF05-8D46-4EAA-976C-E27EBC918FBD}" dt="2024-08-07T14:38:59.657" v="1466" actId="1076"/>
          <ac:spMkLst>
            <pc:docMk/>
            <pc:sldMk cId="1686213229" sldId="322"/>
            <ac:spMk id="2" creationId="{4730A324-0737-F0DA-1F7D-10CBE06D7C3F}"/>
          </ac:spMkLst>
        </pc:spChg>
        <pc:spChg chg="add del mod">
          <ac:chgData name="Saptarshi Majumder" userId="9d7ccba325c19dad" providerId="LiveId" clId="{61B7EF05-8D46-4EAA-976C-E27EBC918FBD}" dt="2024-08-07T13:13:28.426" v="1092" actId="931"/>
          <ac:spMkLst>
            <pc:docMk/>
            <pc:sldMk cId="1686213229" sldId="322"/>
            <ac:spMk id="5" creationId="{A36864FF-5C73-33A1-FC93-E8FE77C4C186}"/>
          </ac:spMkLst>
        </pc:spChg>
        <pc:spChg chg="add mod">
          <ac:chgData name="Saptarshi Majumder" userId="9d7ccba325c19dad" providerId="LiveId" clId="{61B7EF05-8D46-4EAA-976C-E27EBC918FBD}" dt="2024-08-12T16:29:14.908" v="2409" actId="1076"/>
          <ac:spMkLst>
            <pc:docMk/>
            <pc:sldMk cId="1686213229" sldId="322"/>
            <ac:spMk id="9" creationId="{335441BF-2A27-D940-295B-A55270DC39DB}"/>
          </ac:spMkLst>
        </pc:spChg>
        <pc:spChg chg="add mod">
          <ac:chgData name="Saptarshi Majumder" userId="9d7ccba325c19dad" providerId="LiveId" clId="{61B7EF05-8D46-4EAA-976C-E27EBC918FBD}" dt="2024-08-12T16:29:32.596" v="2412" actId="14100"/>
          <ac:spMkLst>
            <pc:docMk/>
            <pc:sldMk cId="1686213229" sldId="322"/>
            <ac:spMk id="10" creationId="{1663D698-C24D-B7F3-5981-6051B2F8A1DF}"/>
          </ac:spMkLst>
        </pc:spChg>
        <pc:spChg chg="add mod ord">
          <ac:chgData name="Saptarshi Majumder" userId="9d7ccba325c19dad" providerId="LiveId" clId="{61B7EF05-8D46-4EAA-976C-E27EBC918FBD}" dt="2024-08-07T14:49:57.992" v="1542" actId="1076"/>
          <ac:spMkLst>
            <pc:docMk/>
            <pc:sldMk cId="1686213229" sldId="322"/>
            <ac:spMk id="11" creationId="{74BDA08B-0330-3EBE-0952-67A17C770CB1}"/>
          </ac:spMkLst>
        </pc:spChg>
        <pc:spChg chg="add mod">
          <ac:chgData name="Saptarshi Majumder" userId="9d7ccba325c19dad" providerId="LiveId" clId="{61B7EF05-8D46-4EAA-976C-E27EBC918FBD}" dt="2024-08-01T05:14:49.649" v="545" actId="1076"/>
          <ac:spMkLst>
            <pc:docMk/>
            <pc:sldMk cId="1686213229" sldId="322"/>
            <ac:spMk id="12" creationId="{41D09533-0772-4ECC-E76F-668D12B960AA}"/>
          </ac:spMkLst>
        </pc:spChg>
        <pc:spChg chg="add mod ord">
          <ac:chgData name="Saptarshi Majumder" userId="9d7ccba325c19dad" providerId="LiveId" clId="{61B7EF05-8D46-4EAA-976C-E27EBC918FBD}" dt="2024-08-12T16:29:25.786" v="2411" actId="14100"/>
          <ac:spMkLst>
            <pc:docMk/>
            <pc:sldMk cId="1686213229" sldId="322"/>
            <ac:spMk id="13" creationId="{D7DC7C95-BF0E-99DD-9D4B-A0E29C7BE1CF}"/>
          </ac:spMkLst>
        </pc:spChg>
        <pc:spChg chg="add del mod">
          <ac:chgData name="Saptarshi Majumder" userId="9d7ccba325c19dad" providerId="LiveId" clId="{61B7EF05-8D46-4EAA-976C-E27EBC918FBD}" dt="2024-08-07T14:37:26.332" v="1459" actId="478"/>
          <ac:spMkLst>
            <pc:docMk/>
            <pc:sldMk cId="1686213229" sldId="322"/>
            <ac:spMk id="15" creationId="{D2D50691-550E-BEAF-7D28-7B6B9B71CAAF}"/>
          </ac:spMkLst>
        </pc:spChg>
        <pc:picChg chg="add mod ord">
          <ac:chgData name="Saptarshi Majumder" userId="9d7ccba325c19dad" providerId="LiveId" clId="{61B7EF05-8D46-4EAA-976C-E27EBC918FBD}" dt="2024-08-07T14:38:27.851" v="1462" actId="1076"/>
          <ac:picMkLst>
            <pc:docMk/>
            <pc:sldMk cId="1686213229" sldId="322"/>
            <ac:picMk id="7" creationId="{3D2ADB9B-1533-BD7B-C3E3-585ABC387590}"/>
          </ac:picMkLst>
        </pc:picChg>
        <pc:picChg chg="del mod">
          <ac:chgData name="Saptarshi Majumder" userId="9d7ccba325c19dad" providerId="LiveId" clId="{61B7EF05-8D46-4EAA-976C-E27EBC918FBD}" dt="2024-08-07T13:13:07.948" v="1091" actId="478"/>
          <ac:picMkLst>
            <pc:docMk/>
            <pc:sldMk cId="1686213229" sldId="322"/>
            <ac:picMk id="8" creationId="{89561BFD-2FC8-60D3-2015-0F23B1ED7206}"/>
          </ac:picMkLst>
        </pc:picChg>
        <pc:picChg chg="add mod">
          <ac:chgData name="Saptarshi Majumder" userId="9d7ccba325c19dad" providerId="LiveId" clId="{61B7EF05-8D46-4EAA-976C-E27EBC918FBD}" dt="2024-08-01T05:35:59.725" v="830" actId="1076"/>
          <ac:picMkLst>
            <pc:docMk/>
            <pc:sldMk cId="1686213229" sldId="322"/>
            <ac:picMk id="16" creationId="{807D9386-A7F1-18C5-7FAF-5DA5C6ABDD8B}"/>
          </ac:picMkLst>
        </pc:picChg>
      </pc:sldChg>
      <pc:sldChg chg="modSp mod">
        <pc:chgData name="Saptarshi Majumder" userId="9d7ccba325c19dad" providerId="LiveId" clId="{61B7EF05-8D46-4EAA-976C-E27EBC918FBD}" dt="2024-08-12T16:46:45.031" v="2807" actId="404"/>
        <pc:sldMkLst>
          <pc:docMk/>
          <pc:sldMk cId="616167025" sldId="327"/>
        </pc:sldMkLst>
        <pc:graphicFrameChg chg="mod">
          <ac:chgData name="Saptarshi Majumder" userId="9d7ccba325c19dad" providerId="LiveId" clId="{61B7EF05-8D46-4EAA-976C-E27EBC918FBD}" dt="2024-08-10T15:21:57.444" v="1659"/>
          <ac:graphicFrameMkLst>
            <pc:docMk/>
            <pc:sldMk cId="616167025" sldId="327"/>
            <ac:graphicFrameMk id="4" creationId="{736DB4B8-2F91-EF4F-F89E-903DB7A67ED6}"/>
          </ac:graphicFrameMkLst>
        </pc:graphicFrameChg>
        <pc:graphicFrameChg chg="mod modGraphic">
          <ac:chgData name="Saptarshi Majumder" userId="9d7ccba325c19dad" providerId="LiveId" clId="{61B7EF05-8D46-4EAA-976C-E27EBC918FBD}" dt="2024-08-12T16:46:45.031" v="2807" actId="404"/>
          <ac:graphicFrameMkLst>
            <pc:docMk/>
            <pc:sldMk cId="616167025" sldId="327"/>
            <ac:graphicFrameMk id="6" creationId="{3D4AA229-4868-1C83-DCDD-7F89C903A383}"/>
          </ac:graphicFrameMkLst>
        </pc:graphicFrameChg>
      </pc:sldChg>
      <pc:sldChg chg="addSp delSp modSp new add del mod">
        <pc:chgData name="Saptarshi Majumder" userId="9d7ccba325c19dad" providerId="LiveId" clId="{61B7EF05-8D46-4EAA-976C-E27EBC918FBD}" dt="2024-08-16T07:43:35.595" v="2890" actId="47"/>
        <pc:sldMkLst>
          <pc:docMk/>
          <pc:sldMk cId="1320826426" sldId="329"/>
        </pc:sldMkLst>
        <pc:spChg chg="del mod">
          <ac:chgData name="Saptarshi Majumder" userId="9d7ccba325c19dad" providerId="LiveId" clId="{61B7EF05-8D46-4EAA-976C-E27EBC918FBD}" dt="2024-08-16T07:39:00.467" v="2843" actId="478"/>
          <ac:spMkLst>
            <pc:docMk/>
            <pc:sldMk cId="1320826426" sldId="329"/>
            <ac:spMk id="2" creationId="{994485F8-7830-E85A-F3DE-CE20FAC2CCB4}"/>
          </ac:spMkLst>
        </pc:spChg>
        <pc:spChg chg="del">
          <ac:chgData name="Saptarshi Majumder" userId="9d7ccba325c19dad" providerId="LiveId" clId="{61B7EF05-8D46-4EAA-976C-E27EBC918FBD}" dt="2024-08-16T07:39:04.586" v="2844" actId="478"/>
          <ac:spMkLst>
            <pc:docMk/>
            <pc:sldMk cId="1320826426" sldId="329"/>
            <ac:spMk id="3" creationId="{BC852E6D-5B2C-69DE-C943-70B0DA42480A}"/>
          </ac:spMkLst>
        </pc:spChg>
        <pc:spChg chg="add del mod">
          <ac:chgData name="Saptarshi Majumder" userId="9d7ccba325c19dad" providerId="LiveId" clId="{61B7EF05-8D46-4EAA-976C-E27EBC918FBD}" dt="2024-08-16T07:42:30.442" v="2877" actId="21"/>
          <ac:spMkLst>
            <pc:docMk/>
            <pc:sldMk cId="1320826426" sldId="329"/>
            <ac:spMk id="11" creationId="{509D22C5-0C9E-B582-A8FE-B45E70A01E7F}"/>
          </ac:spMkLst>
        </pc:spChg>
        <pc:picChg chg="add mod ord">
          <ac:chgData name="Saptarshi Majumder" userId="9d7ccba325c19dad" providerId="LiveId" clId="{61B7EF05-8D46-4EAA-976C-E27EBC918FBD}" dt="2024-08-16T07:41:42.316" v="2869" actId="29295"/>
          <ac:picMkLst>
            <pc:docMk/>
            <pc:sldMk cId="1320826426" sldId="329"/>
            <ac:picMk id="5" creationId="{965A9B90-C387-9541-8F75-3107CAA13C84}"/>
          </ac:picMkLst>
        </pc:picChg>
        <pc:picChg chg="add del mod">
          <ac:chgData name="Saptarshi Majumder" userId="9d7ccba325c19dad" providerId="LiveId" clId="{61B7EF05-8D46-4EAA-976C-E27EBC918FBD}" dt="2024-08-16T07:43:21.756" v="2886" actId="21"/>
          <ac:picMkLst>
            <pc:docMk/>
            <pc:sldMk cId="1320826426" sldId="329"/>
            <ac:picMk id="6" creationId="{04D31F0A-E974-FF54-7CE4-9750255441A5}"/>
          </ac:picMkLst>
        </pc:picChg>
      </pc:sldChg>
      <pc:sldChg chg="addSp delSp modSp new del mod">
        <pc:chgData name="Saptarshi Majumder" userId="9d7ccba325c19dad" providerId="LiveId" clId="{61B7EF05-8D46-4EAA-976C-E27EBC918FBD}" dt="2024-08-16T06:42:41.604" v="2838" actId="2696"/>
        <pc:sldMkLst>
          <pc:docMk/>
          <pc:sldMk cId="1880075147" sldId="329"/>
        </pc:sldMkLst>
        <pc:spChg chg="del">
          <ac:chgData name="Saptarshi Majumder" userId="9d7ccba325c19dad" providerId="LiveId" clId="{61B7EF05-8D46-4EAA-976C-E27EBC918FBD}" dt="2024-08-01T06:17:26.964" v="1013" actId="478"/>
          <ac:spMkLst>
            <pc:docMk/>
            <pc:sldMk cId="1880075147" sldId="329"/>
            <ac:spMk id="2" creationId="{A1765254-BC50-E9ED-EFF4-8DD3AD174F3D}"/>
          </ac:spMkLst>
        </pc:spChg>
        <pc:spChg chg="del">
          <ac:chgData name="Saptarshi Majumder" userId="9d7ccba325c19dad" providerId="LiveId" clId="{61B7EF05-8D46-4EAA-976C-E27EBC918FBD}" dt="2024-08-01T06:16:24.870" v="1002" actId="931"/>
          <ac:spMkLst>
            <pc:docMk/>
            <pc:sldMk cId="1880075147" sldId="329"/>
            <ac:spMk id="3" creationId="{71E70272-9542-79D8-D054-A887088CEF67}"/>
          </ac:spMkLst>
        </pc:spChg>
        <pc:spChg chg="add del mod">
          <ac:chgData name="Saptarshi Majumder" userId="9d7ccba325c19dad" providerId="LiveId" clId="{61B7EF05-8D46-4EAA-976C-E27EBC918FBD}" dt="2024-08-16T06:39:38.891" v="2809" actId="21"/>
          <ac:spMkLst>
            <pc:docMk/>
            <pc:sldMk cId="1880075147" sldId="329"/>
            <ac:spMk id="3" creationId="{D7E9D4CD-972E-AC5A-7A7D-C3A5D856CAC0}"/>
          </ac:spMkLst>
        </pc:spChg>
        <pc:spChg chg="add del mod">
          <ac:chgData name="Saptarshi Majumder" userId="9d7ccba325c19dad" providerId="LiveId" clId="{61B7EF05-8D46-4EAA-976C-E27EBC918FBD}" dt="2024-08-01T06:16:43.064" v="1006" actId="931"/>
          <ac:spMkLst>
            <pc:docMk/>
            <pc:sldMk cId="1880075147" sldId="329"/>
            <ac:spMk id="8" creationId="{55F4491E-677E-1F55-129F-5C983B90ABE3}"/>
          </ac:spMkLst>
        </pc:spChg>
        <pc:spChg chg="add del mod">
          <ac:chgData name="Saptarshi Majumder" userId="9d7ccba325c19dad" providerId="LiveId" clId="{61B7EF05-8D46-4EAA-976C-E27EBC918FBD}" dt="2024-08-16T06:39:42.712" v="2810" actId="21"/>
          <ac:spMkLst>
            <pc:docMk/>
            <pc:sldMk cId="1880075147" sldId="329"/>
            <ac:spMk id="11" creationId="{509D22C5-0C9E-B582-A8FE-B45E70A01E7F}"/>
          </ac:spMkLst>
        </pc:spChg>
        <pc:picChg chg="add del mod">
          <ac:chgData name="Saptarshi Majumder" userId="9d7ccba325c19dad" providerId="LiveId" clId="{61B7EF05-8D46-4EAA-976C-E27EBC918FBD}" dt="2024-08-01T06:16:31.155" v="1005" actId="478"/>
          <ac:picMkLst>
            <pc:docMk/>
            <pc:sldMk cId="1880075147" sldId="329"/>
            <ac:picMk id="6" creationId="{A0667FA0-E7F3-CCA2-F534-296A915C9100}"/>
          </ac:picMkLst>
        </pc:picChg>
        <pc:picChg chg="add del mod ord">
          <ac:chgData name="Saptarshi Majumder" userId="9d7ccba325c19dad" providerId="LiveId" clId="{61B7EF05-8D46-4EAA-976C-E27EBC918FBD}" dt="2024-08-16T06:39:38.891" v="2809" actId="21"/>
          <ac:picMkLst>
            <pc:docMk/>
            <pc:sldMk cId="1880075147" sldId="329"/>
            <ac:picMk id="10" creationId="{CDAFFF65-DF43-CC46-A576-C59DD7836252}"/>
          </ac:picMkLst>
        </pc:picChg>
      </pc:sldChg>
      <pc:sldChg chg="add del">
        <pc:chgData name="Saptarshi Majumder" userId="9d7ccba325c19dad" providerId="LiveId" clId="{61B7EF05-8D46-4EAA-976C-E27EBC918FBD}" dt="2024-08-10T11:33:33.644" v="1617" actId="47"/>
        <pc:sldMkLst>
          <pc:docMk/>
          <pc:sldMk cId="1380711575" sldId="330"/>
        </pc:sldMkLst>
      </pc:sldChg>
      <pc:sldChg chg="addSp delSp modSp new mod">
        <pc:chgData name="Saptarshi Majumder" userId="9d7ccba325c19dad" providerId="LiveId" clId="{61B7EF05-8D46-4EAA-976C-E27EBC918FBD}" dt="2024-08-16T07:43:33.439" v="2889" actId="1076"/>
        <pc:sldMkLst>
          <pc:docMk/>
          <pc:sldMk cId="1534249152" sldId="330"/>
        </pc:sldMkLst>
        <pc:spChg chg="del">
          <ac:chgData name="Saptarshi Majumder" userId="9d7ccba325c19dad" providerId="LiveId" clId="{61B7EF05-8D46-4EAA-976C-E27EBC918FBD}" dt="2024-08-16T07:42:43.822" v="2879" actId="478"/>
          <ac:spMkLst>
            <pc:docMk/>
            <pc:sldMk cId="1534249152" sldId="330"/>
            <ac:spMk id="2" creationId="{D38E8E84-5484-CCAA-9A89-D317E75605CC}"/>
          </ac:spMkLst>
        </pc:spChg>
        <pc:spChg chg="add mod">
          <ac:chgData name="Saptarshi Majumder" userId="9d7ccba325c19dad" providerId="LiveId" clId="{61B7EF05-8D46-4EAA-976C-E27EBC918FBD}" dt="2024-08-16T07:43:33.439" v="2889" actId="1076"/>
          <ac:spMkLst>
            <pc:docMk/>
            <pc:sldMk cId="1534249152" sldId="330"/>
            <ac:spMk id="11" creationId="{509D22C5-0C9E-B582-A8FE-B45E70A01E7F}"/>
          </ac:spMkLst>
        </pc:spChg>
        <pc:picChg chg="add mod">
          <ac:chgData name="Saptarshi Majumder" userId="9d7ccba325c19dad" providerId="LiveId" clId="{61B7EF05-8D46-4EAA-976C-E27EBC918FBD}" dt="2024-08-16T07:43:12.867" v="2884" actId="1076"/>
          <ac:picMkLst>
            <pc:docMk/>
            <pc:sldMk cId="1534249152" sldId="330"/>
            <ac:picMk id="3" creationId="{49585E36-2273-9AE8-2DE0-7A90A65F0A53}"/>
          </ac:picMkLst>
        </pc:picChg>
        <pc:picChg chg="add mod">
          <ac:chgData name="Saptarshi Majumder" userId="9d7ccba325c19dad" providerId="LiveId" clId="{61B7EF05-8D46-4EAA-976C-E27EBC918FBD}" dt="2024-08-16T07:43:27.432" v="2888" actId="1076"/>
          <ac:picMkLst>
            <pc:docMk/>
            <pc:sldMk cId="1534249152" sldId="330"/>
            <ac:picMk id="6" creationId="{04D31F0A-E974-FF54-7CE4-9750255441A5}"/>
          </ac:picMkLst>
        </pc:picChg>
      </pc:sldChg>
      <pc:sldChg chg="add del">
        <pc:chgData name="Saptarshi Majumder" userId="9d7ccba325c19dad" providerId="LiveId" clId="{61B7EF05-8D46-4EAA-976C-E27EBC918FBD}" dt="2024-08-10T11:34:41.096" v="1619" actId="47"/>
        <pc:sldMkLst>
          <pc:docMk/>
          <pc:sldMk cId="1582000982" sldId="33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SAPTARSHI\OneDrive\Desktop\PPT%20Of%20Projects\Follower%20Count.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PTARSHI\OneDrive\Desktop\PPT%20Of%20Projects\Later%20followed%20users.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APTARSHI\OneDrive\Desktop\PPT%20Of%20Projects\Activity%20Level%20Of%20users.xml"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APTARSHI\OneDrive\Desktop\PPT%20Of%20Projects\Engagement%20Rate%20Of%20users.xml"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APTARSHI\OneDrive\Desktop\PPT%20Of%20Projects\Month%20wise%20Engagement%20Rate%20Of%20users.xml"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APTARSHI\OneDrive\Desktop\PPT%20Of%20Projects\Inactive%20Users.csv"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APTARSHI\OneDrive\Desktop\PPT%20Of%20Projects\Engagement_per_tag.xml"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APTARSHI\OneDrive\Desktop\PPT%20Of%20Projects\User%20Rank%20Retantion.csv" TargetMode="External"/><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oleObject" Target="file:///C:\Users\SAPTARSHI\OneDrive\Desktop\PPT%20Of%20Projects\Ad%20Campaign%20Analysis.csv" TargetMode="External"/><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SAPTARSHI\OneDrive\Desktop\PPT%20Of%20Projects\Tags%20Per%20User.xml"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[Follower Count.csv]Follower Count!PivotTable3</c:name>
    <c:fmtId val="6"/>
  </c:pivotSource>
  <c:chart>
    <c:title>
      <c:tx>
        <c:rich>
          <a:bodyPr rot="0" spcFirstLastPara="1" vertOverflow="ellipsis" vert="horz" wrap="square" anchor="ctr" anchorCtr="1"/>
          <a:lstStyle/>
          <a:p>
            <a:pPr>
              <a:defRPr b="0" i="0" u="none" strike="noStrike" kern="1200" baseline="0">
                <a:solidFill>
                  <a:srgbClr val="7030A0"/>
                </a:solidFill>
                <a:effectLst/>
                <a:latin typeface="+mj-lt"/>
                <a:ea typeface="+mn-ea"/>
                <a:cs typeface="+mn-cs"/>
              </a:defRPr>
            </a:pPr>
            <a:r>
              <a:rPr lang="en-US">
                <a:solidFill>
                  <a:srgbClr val="7030A0"/>
                </a:solidFill>
                <a:latin typeface="+mj-lt"/>
              </a:rPr>
              <a:t>Follower Count</a:t>
            </a:r>
          </a:p>
        </c:rich>
      </c:tx>
      <c:overlay val="0"/>
      <c:spPr>
        <a:noFill/>
        <a:ln>
          <a:noFill/>
        </a:ln>
        <a:effectLst/>
      </c:spPr>
      <c:txPr>
        <a:bodyPr rot="0" spcFirstLastPara="1" vertOverflow="ellipsis" vert="horz" wrap="square" anchor="ctr" anchorCtr="1"/>
        <a:lstStyle/>
        <a:p>
          <a:pPr>
            <a:defRPr b="0" i="0" u="none" strike="noStrike" kern="1200" baseline="0">
              <a:solidFill>
                <a:srgbClr val="7030A0"/>
              </a:solidFill>
              <a:effectLst/>
              <a:latin typeface="+mj-lt"/>
              <a:ea typeface="+mn-ea"/>
              <a:cs typeface="+mn-cs"/>
            </a:defRPr>
          </a:pPr>
          <a:endParaRPr lang="en-US"/>
        </a:p>
      </c:txPr>
    </c:title>
    <c:autoTitleDeleted val="0"/>
    <c:pivotFmts>
      <c:pivotFmt>
        <c:idx val="0"/>
        <c:spPr>
          <a:gradFill>
            <a:gsLst>
              <a:gs pos="0">
                <a:schemeClr val="accent6"/>
              </a:gs>
              <a:gs pos="100000">
                <a:schemeClr val="accent6">
                  <a:lumMod val="84000"/>
                </a:schemeClr>
              </a:gs>
            </a:gsLst>
            <a:lin ang="5400000" scaled="1"/>
          </a:gradFill>
          <a:ln>
            <a:noFill/>
          </a:ln>
          <a:effectLst>
            <a:outerShdw blurRad="76200" dir="18900000" sy="23000" kx="-1200000" algn="bl" rotWithShape="0">
              <a:prstClr val="black">
                <a:alpha val="20000"/>
              </a:prstClr>
            </a:outerShdw>
          </a:effectLst>
        </c:spPr>
        <c:marker>
          <c:symbol val="circle"/>
          <c:size val="6"/>
          <c:spPr>
            <a:gradFill>
              <a:gsLst>
                <a:gs pos="0">
                  <a:schemeClr val="accent6"/>
                </a:gs>
                <a:gs pos="100000">
                  <a:schemeClr val="accent6">
                    <a:lumMod val="84000"/>
                  </a:schemeClr>
                </a:gs>
              </a:gsLst>
              <a:lin ang="5400000" scaled="1"/>
            </a:gradFill>
            <a:ln>
              <a:noFill/>
            </a:ln>
            <a:effectLst>
              <a:outerShdw blurRad="76200" dir="18900000" sy="23000" kx="-1200000" algn="bl" rotWithShape="0">
                <a:prstClr val="black">
                  <a:alpha val="20000"/>
                </a:prst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gradFill>
            <a:gsLst>
              <a:gs pos="0">
                <a:schemeClr val="accent6"/>
              </a:gs>
              <a:gs pos="100000">
                <a:schemeClr val="accent6">
                  <a:lumMod val="84000"/>
                </a:schemeClr>
              </a:gs>
            </a:gsLst>
            <a:lin ang="5400000" scaled="1"/>
          </a:gradFill>
          <a:ln>
            <a:noFill/>
          </a:ln>
          <a:effectLst>
            <a:outerShdw blurRad="76200" dir="18900000" sy="23000" kx="-1200000" algn="bl"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gradFill>
            <a:gsLst>
              <a:gs pos="0">
                <a:schemeClr val="accent6"/>
              </a:gs>
              <a:gs pos="100000">
                <a:schemeClr val="accent6">
                  <a:lumMod val="84000"/>
                </a:schemeClr>
              </a:gs>
            </a:gsLst>
            <a:lin ang="5400000" scaled="1"/>
          </a:gradFill>
          <a:ln>
            <a:noFill/>
          </a:ln>
          <a:effectLst>
            <a:outerShdw blurRad="76200" dir="18900000" sy="23000" kx="-1200000" algn="bl"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'Follower Count'!$I$6</c:f>
              <c:strCache>
                <c:ptCount val="1"/>
                <c:pt idx="0">
                  <c:v>Total</c:v>
                </c:pt>
              </c:strCache>
            </c:strRef>
          </c:tx>
          <c:spPr>
            <a:gradFill>
              <a:gsLst>
                <a:gs pos="0">
                  <a:schemeClr val="accent6"/>
                </a:gs>
                <a:gs pos="100000">
                  <a:schemeClr val="accent6">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'Follower Count'!$H$7:$H$30</c:f>
              <c:strCache>
                <c:ptCount val="23"/>
                <c:pt idx="0">
                  <c:v>Adelle96</c:v>
                </c:pt>
                <c:pt idx="1">
                  <c:v>Aiyana_Hoeger</c:v>
                </c:pt>
                <c:pt idx="2">
                  <c:v>Alek_Watsica</c:v>
                </c:pt>
                <c:pt idx="3">
                  <c:v>Alexandro35</c:v>
                </c:pt>
                <c:pt idx="4">
                  <c:v>Alysa22</c:v>
                </c:pt>
                <c:pt idx="5">
                  <c:v>Andre_Purdy85</c:v>
                </c:pt>
                <c:pt idx="6">
                  <c:v>Aniya_Hackett</c:v>
                </c:pt>
                <c:pt idx="7">
                  <c:v>Annalise.McKenzie16</c:v>
                </c:pt>
                <c:pt idx="8">
                  <c:v>Aracely.Johnston98</c:v>
                </c:pt>
                <c:pt idx="9">
                  <c:v>Arely_Bogan63</c:v>
                </c:pt>
                <c:pt idx="10">
                  <c:v>Aurelie71</c:v>
                </c:pt>
                <c:pt idx="11">
                  <c:v>Bartholome.Bernhard</c:v>
                </c:pt>
                <c:pt idx="12">
                  <c:v>Bethany20</c:v>
                </c:pt>
                <c:pt idx="13">
                  <c:v>Billy52</c:v>
                </c:pt>
                <c:pt idx="14">
                  <c:v>Cesar93</c:v>
                </c:pt>
                <c:pt idx="15">
                  <c:v>Clint27</c:v>
                </c:pt>
                <c:pt idx="16">
                  <c:v>Colten.Harris76</c:v>
                </c:pt>
                <c:pt idx="17">
                  <c:v>Damon35</c:v>
                </c:pt>
                <c:pt idx="18">
                  <c:v>Darby_Herzog</c:v>
                </c:pt>
                <c:pt idx="19">
                  <c:v>Dario77</c:v>
                </c:pt>
                <c:pt idx="20">
                  <c:v>Darwin29</c:v>
                </c:pt>
                <c:pt idx="21">
                  <c:v>David.Osinski47</c:v>
                </c:pt>
                <c:pt idx="22">
                  <c:v>Delfina_VonRueden68</c:v>
                </c:pt>
              </c:strCache>
            </c:strRef>
          </c:cat>
          <c:val>
            <c:numRef>
              <c:f>'Follower Count'!$I$7:$I$30</c:f>
              <c:numCache>
                <c:formatCode>General</c:formatCode>
                <c:ptCount val="23"/>
                <c:pt idx="0">
                  <c:v>76</c:v>
                </c:pt>
                <c:pt idx="1">
                  <c:v>76</c:v>
                </c:pt>
                <c:pt idx="2">
                  <c:v>76</c:v>
                </c:pt>
                <c:pt idx="3">
                  <c:v>76</c:v>
                </c:pt>
                <c:pt idx="4">
                  <c:v>76</c:v>
                </c:pt>
                <c:pt idx="5">
                  <c:v>76</c:v>
                </c:pt>
                <c:pt idx="6">
                  <c:v>76</c:v>
                </c:pt>
                <c:pt idx="7">
                  <c:v>76</c:v>
                </c:pt>
                <c:pt idx="8">
                  <c:v>76</c:v>
                </c:pt>
                <c:pt idx="9">
                  <c:v>76</c:v>
                </c:pt>
                <c:pt idx="10">
                  <c:v>77</c:v>
                </c:pt>
                <c:pt idx="11">
                  <c:v>77</c:v>
                </c:pt>
                <c:pt idx="12">
                  <c:v>76</c:v>
                </c:pt>
                <c:pt idx="13">
                  <c:v>76</c:v>
                </c:pt>
                <c:pt idx="14">
                  <c:v>77</c:v>
                </c:pt>
                <c:pt idx="15">
                  <c:v>77</c:v>
                </c:pt>
                <c:pt idx="16">
                  <c:v>76</c:v>
                </c:pt>
                <c:pt idx="17">
                  <c:v>76</c:v>
                </c:pt>
                <c:pt idx="18">
                  <c:v>77</c:v>
                </c:pt>
                <c:pt idx="19">
                  <c:v>76</c:v>
                </c:pt>
                <c:pt idx="20">
                  <c:v>76</c:v>
                </c:pt>
                <c:pt idx="21">
                  <c:v>77</c:v>
                </c:pt>
                <c:pt idx="22">
                  <c:v>77</c:v>
                </c:pt>
              </c:numCache>
            </c:numRef>
          </c:val>
          <c:extLst>
            <c:ext xmlns:c16="http://schemas.microsoft.com/office/drawing/2014/chart" uri="{C3380CC4-5D6E-409C-BE32-E72D297353CC}">
              <c16:uniqueId val="{00000000-A826-469C-8BC8-1787020B3793}"/>
            </c:ext>
          </c:extLst>
        </c:ser>
        <c:dLbls>
          <c:dLblPos val="inEnd"/>
          <c:showLegendKey val="0"/>
          <c:showVal val="1"/>
          <c:showCatName val="0"/>
          <c:showSerName val="0"/>
          <c:showPercent val="0"/>
          <c:showBubbleSize val="0"/>
        </c:dLbls>
        <c:gapWidth val="41"/>
        <c:axId val="842698095"/>
        <c:axId val="842696175"/>
      </c:barChart>
      <c:catAx>
        <c:axId val="842698095"/>
        <c:scaling>
          <c:orientation val="minMax"/>
        </c:scaling>
        <c:delete val="0"/>
        <c:axPos val="b"/>
        <c:title>
          <c:tx>
            <c:rich>
              <a:bodyPr rot="0" spcFirstLastPara="1" vertOverflow="ellipsis" vert="horz" wrap="square" anchor="ctr" anchorCtr="1"/>
              <a:lstStyle/>
              <a:p>
                <a:pPr>
                  <a:defRPr sz="900" b="1" i="0" u="none" strike="noStrike" kern="1200" baseline="0">
                    <a:solidFill>
                      <a:srgbClr val="7030A0"/>
                    </a:solidFill>
                    <a:latin typeface="+mj-lt"/>
                    <a:ea typeface="+mn-ea"/>
                    <a:cs typeface="+mn-cs"/>
                  </a:defRPr>
                </a:pPr>
                <a:r>
                  <a:rPr lang="en-IN">
                    <a:solidFill>
                      <a:srgbClr val="7030A0"/>
                    </a:solidFill>
                    <a:latin typeface="+mj-lt"/>
                  </a:rPr>
                  <a:t>Users</a:t>
                </a:r>
              </a:p>
            </c:rich>
          </c:tx>
          <c:overlay val="0"/>
          <c:spPr>
            <a:noFill/>
            <a:ln>
              <a:noFill/>
            </a:ln>
            <a:effectLst/>
          </c:spPr>
          <c:txPr>
            <a:bodyPr rot="0" spcFirstLastPara="1" vertOverflow="ellipsis" vert="horz" wrap="square" anchor="ctr" anchorCtr="1"/>
            <a:lstStyle/>
            <a:p>
              <a:pPr>
                <a:defRPr sz="900" b="1" i="0" u="none" strike="noStrike" kern="1200" baseline="0">
                  <a:solidFill>
                    <a:srgbClr val="7030A0"/>
                  </a:solidFill>
                  <a:latin typeface="+mj-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rgbClr val="7030A0"/>
                </a:solidFill>
                <a:effectLst/>
                <a:latin typeface="+mj-lt"/>
                <a:ea typeface="+mn-ea"/>
                <a:cs typeface="+mn-cs"/>
              </a:defRPr>
            </a:pPr>
            <a:endParaRPr lang="en-US"/>
          </a:p>
        </c:txPr>
        <c:crossAx val="842696175"/>
        <c:crosses val="autoZero"/>
        <c:auto val="1"/>
        <c:lblAlgn val="ctr"/>
        <c:lblOffset val="100"/>
        <c:noMultiLvlLbl val="0"/>
      </c:catAx>
      <c:valAx>
        <c:axId val="842696175"/>
        <c:scaling>
          <c:orientation val="minMax"/>
        </c:scaling>
        <c:delete val="1"/>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rgbClr val="7030A0"/>
                    </a:solidFill>
                    <a:latin typeface="+mj-lt"/>
                    <a:ea typeface="+mn-ea"/>
                    <a:cs typeface="+mn-cs"/>
                  </a:defRPr>
                </a:pPr>
                <a:r>
                  <a:rPr lang="en-IN">
                    <a:solidFill>
                      <a:srgbClr val="7030A0"/>
                    </a:solidFill>
                    <a:latin typeface="+mj-lt"/>
                  </a:rPr>
                  <a:t>No. Of Followers</a:t>
                </a:r>
              </a:p>
            </c:rich>
          </c:tx>
          <c:overlay val="0"/>
          <c:spPr>
            <a:noFill/>
            <a:ln>
              <a:noFill/>
            </a:ln>
            <a:effectLst/>
          </c:spPr>
          <c:txPr>
            <a:bodyPr rot="-5400000" spcFirstLastPara="1" vertOverflow="ellipsis" vert="horz" wrap="square" anchor="ctr" anchorCtr="1"/>
            <a:lstStyle/>
            <a:p>
              <a:pPr>
                <a:defRPr sz="900" b="1" i="0" u="none" strike="noStrike" kern="1200" baseline="0">
                  <a:solidFill>
                    <a:srgbClr val="7030A0"/>
                  </a:solidFill>
                  <a:latin typeface="+mj-lt"/>
                  <a:ea typeface="+mn-ea"/>
                  <a:cs typeface="+mn-cs"/>
                </a:defRPr>
              </a:pPr>
              <a:endParaRPr lang="en-US"/>
            </a:p>
          </c:txPr>
        </c:title>
        <c:numFmt formatCode="General" sourceLinked="1"/>
        <c:majorTickMark val="none"/>
        <c:minorTickMark val="none"/>
        <c:tickLblPos val="nextTo"/>
        <c:crossAx val="8426980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[Later followed users.csv]Later followed users!PivotTable3</c:name>
    <c:fmtId val="6"/>
  </c:pivotSource>
  <c:chart>
    <c:title>
      <c:tx>
        <c:rich>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r>
              <a:rPr lang="en-US">
                <a:solidFill>
                  <a:srgbClr val="7030A0"/>
                </a:solidFill>
              </a:rPr>
              <a:t>Later Followed Users</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endParaRPr lang="en-US"/>
        </a:p>
      </c:txPr>
    </c:title>
    <c:autoTitleDeleted val="0"/>
    <c:pivotFmts>
      <c:pivotFmt>
        <c:idx val="0"/>
        <c:spPr>
          <a:solidFill>
            <a:schemeClr val="accent6"/>
          </a:solidFill>
          <a:ln>
            <a:noFill/>
          </a:ln>
          <a:effectLst/>
        </c:spPr>
        <c:marker>
          <c:symbol val="circle"/>
          <c:size val="6"/>
          <c:spPr>
            <a:solidFill>
              <a:schemeClr val="lt1"/>
            </a:solidFill>
            <a:ln w="15875">
              <a:solidFill>
                <a:schemeClr val="accent6"/>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'Later followed users'!$H$57</c:f>
              <c:strCache>
                <c:ptCount val="1"/>
                <c:pt idx="0">
                  <c:v>Total</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'Later followed users'!$G$58:$G$79</c:f>
              <c:strCache>
                <c:ptCount val="21"/>
                <c:pt idx="0">
                  <c:v>Adelle96</c:v>
                </c:pt>
                <c:pt idx="1">
                  <c:v>Aiyana_Hoeger</c:v>
                </c:pt>
                <c:pt idx="2">
                  <c:v>Alek_Watsica</c:v>
                </c:pt>
                <c:pt idx="3">
                  <c:v>Alexandro35</c:v>
                </c:pt>
                <c:pt idx="4">
                  <c:v>Alysa22</c:v>
                </c:pt>
                <c:pt idx="5">
                  <c:v>Andre_Purdy85</c:v>
                </c:pt>
                <c:pt idx="6">
                  <c:v>Aniya_Hackett</c:v>
                </c:pt>
                <c:pt idx="7">
                  <c:v>Annalise.McKenzie16</c:v>
                </c:pt>
                <c:pt idx="8">
                  <c:v>Aracely.Johnston98</c:v>
                </c:pt>
                <c:pt idx="9">
                  <c:v>Arely_Bogan63</c:v>
                </c:pt>
                <c:pt idx="10">
                  <c:v>Bethany20</c:v>
                </c:pt>
                <c:pt idx="11">
                  <c:v>Billy52</c:v>
                </c:pt>
                <c:pt idx="12">
                  <c:v>Colten.Harris76</c:v>
                </c:pt>
                <c:pt idx="13">
                  <c:v>Damon35</c:v>
                </c:pt>
                <c:pt idx="14">
                  <c:v>Dario77</c:v>
                </c:pt>
                <c:pt idx="15">
                  <c:v>Darwin29</c:v>
                </c:pt>
                <c:pt idx="16">
                  <c:v>Delpha.Kihn</c:v>
                </c:pt>
                <c:pt idx="17">
                  <c:v>Dereck65</c:v>
                </c:pt>
                <c:pt idx="18">
                  <c:v>Duane60</c:v>
                </c:pt>
                <c:pt idx="19">
                  <c:v>Elenor88</c:v>
                </c:pt>
                <c:pt idx="20">
                  <c:v>Emilio_Bernier52</c:v>
                </c:pt>
              </c:strCache>
            </c:strRef>
          </c:cat>
          <c:val>
            <c:numRef>
              <c:f>'Later followed users'!$H$58:$H$79</c:f>
              <c:numCache>
                <c:formatCode>General</c:formatCode>
                <c:ptCount val="21"/>
                <c:pt idx="0">
                  <c:v>76</c:v>
                </c:pt>
                <c:pt idx="1">
                  <c:v>76</c:v>
                </c:pt>
                <c:pt idx="2">
                  <c:v>76</c:v>
                </c:pt>
                <c:pt idx="3">
                  <c:v>76</c:v>
                </c:pt>
                <c:pt idx="4">
                  <c:v>76</c:v>
                </c:pt>
                <c:pt idx="5">
                  <c:v>76</c:v>
                </c:pt>
                <c:pt idx="6">
                  <c:v>76</c:v>
                </c:pt>
                <c:pt idx="7">
                  <c:v>76</c:v>
                </c:pt>
                <c:pt idx="8">
                  <c:v>76</c:v>
                </c:pt>
                <c:pt idx="9">
                  <c:v>76</c:v>
                </c:pt>
                <c:pt idx="10">
                  <c:v>76</c:v>
                </c:pt>
                <c:pt idx="11">
                  <c:v>76</c:v>
                </c:pt>
                <c:pt idx="12">
                  <c:v>76</c:v>
                </c:pt>
                <c:pt idx="13">
                  <c:v>76</c:v>
                </c:pt>
                <c:pt idx="14">
                  <c:v>76</c:v>
                </c:pt>
                <c:pt idx="15">
                  <c:v>76</c:v>
                </c:pt>
                <c:pt idx="16">
                  <c:v>76</c:v>
                </c:pt>
                <c:pt idx="17">
                  <c:v>76</c:v>
                </c:pt>
                <c:pt idx="18">
                  <c:v>76</c:v>
                </c:pt>
                <c:pt idx="19">
                  <c:v>76</c:v>
                </c:pt>
                <c:pt idx="20">
                  <c:v>76</c:v>
                </c:pt>
              </c:numCache>
            </c:numRef>
          </c:val>
          <c:extLst>
            <c:ext xmlns:c16="http://schemas.microsoft.com/office/drawing/2014/chart" uri="{C3380CC4-5D6E-409C-BE32-E72D297353CC}">
              <c16:uniqueId val="{00000000-D84A-420D-BEF4-AEC95C72AF96}"/>
            </c:ext>
          </c:extLst>
        </c:ser>
        <c:dLbls>
          <c:dLblPos val="inEnd"/>
          <c:showLegendKey val="0"/>
          <c:showVal val="1"/>
          <c:showCatName val="0"/>
          <c:showSerName val="0"/>
          <c:showPercent val="0"/>
          <c:showBubbleSize val="0"/>
        </c:dLbls>
        <c:gapWidth val="247"/>
        <c:axId val="1034083263"/>
        <c:axId val="1034093823"/>
      </c:barChart>
      <c:catAx>
        <c:axId val="1034083263"/>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rgbClr val="7030A0"/>
                </a:solidFill>
                <a:latin typeface="+mn-lt"/>
                <a:ea typeface="+mn-ea"/>
                <a:cs typeface="+mn-cs"/>
              </a:defRPr>
            </a:pPr>
            <a:endParaRPr lang="en-US"/>
          </a:p>
        </c:txPr>
        <c:crossAx val="1034093823"/>
        <c:crosses val="autoZero"/>
        <c:auto val="1"/>
        <c:lblAlgn val="ctr"/>
        <c:lblOffset val="100"/>
        <c:noMultiLvlLbl val="0"/>
      </c:catAx>
      <c:valAx>
        <c:axId val="1034093823"/>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en-US"/>
          </a:p>
        </c:txPr>
        <c:crossAx val="1034083263"/>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[Activity Level Of users.xml]Sheet2!PivotTable30</c:name>
    <c:fmtId val="65"/>
  </c:pivotSource>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IN" dirty="0"/>
              <a:t>Count Of Users, Likes, Posts and Comments based on users activity level</a:t>
            </a:r>
          </a:p>
        </c:rich>
      </c:tx>
      <c:layout>
        <c:manualLayout>
          <c:xMode val="edge"/>
          <c:yMode val="edge"/>
          <c:x val="0.11833719145991017"/>
          <c:y val="5.6389658758202029E-3"/>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alpha val="85000"/>
            </a:schemeClr>
          </a:solidFill>
          <a:ln>
            <a:noFill/>
          </a:ln>
          <a:effectLst>
            <a:innerShdw dist="12700" dir="16200000">
              <a:schemeClr val="lt1"/>
            </a:innerShdw>
          </a:effectLst>
        </c:spPr>
        <c:marker>
          <c:symbol val="circle"/>
          <c:size val="6"/>
          <c:spPr>
            <a:solidFill>
              <a:schemeClr val="accent1">
                <a:alpha val="85000"/>
              </a:schemeClr>
            </a:solidFill>
            <a:ln w="9525">
              <a:no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a:noFill/>
          </a:ln>
          <a:effectLst>
            <a:innerShdw dist="12700" dir="16200000">
              <a:schemeClr val="lt1"/>
            </a:innerShdw>
          </a:effectLst>
        </c:spPr>
        <c:marker>
          <c:symbol val="circle"/>
          <c:size val="6"/>
          <c:spPr>
            <a:solidFill>
              <a:schemeClr val="accent2">
                <a:alpha val="85000"/>
              </a:schemeClr>
            </a:solidFill>
            <a:ln w="9525">
              <a:no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a:noFill/>
          </a:ln>
          <a:effectLst>
            <a:innerShdw dist="12700" dir="16200000">
              <a:schemeClr val="lt1"/>
            </a:innerShdw>
          </a:effectLst>
        </c:spPr>
        <c:marker>
          <c:symbol val="circle"/>
          <c:size val="6"/>
          <c:spPr>
            <a:solidFill>
              <a:schemeClr val="accent3">
                <a:alpha val="85000"/>
              </a:schemeClr>
            </a:solidFill>
            <a:ln w="9525">
              <a:no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tx1">
              <a:lumMod val="75000"/>
              <a:lumOff val="25000"/>
              <a:alpha val="68000"/>
            </a:schemeClr>
          </a:solidFill>
          <a:ln>
            <a:noFill/>
          </a:ln>
          <a:effectLst>
            <a:innerShdw dist="12700" dir="16200000">
              <a:schemeClr val="lt1"/>
            </a:innerShdw>
          </a:effectLst>
        </c:spPr>
        <c:marker>
          <c:symbol val="circle"/>
          <c:size val="6"/>
          <c:spPr>
            <a:solidFill>
              <a:schemeClr val="tx1">
                <a:lumMod val="75000"/>
                <a:lumOff val="25000"/>
                <a:alpha val="68000"/>
              </a:schemeClr>
            </a:solidFill>
            <a:ln w="9525">
              <a:no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a:noFill/>
          </a:ln>
          <a:effectLst>
            <a:innerShdw dist="12700" dir="16200000">
              <a:schemeClr val="l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85000"/>
            </a:schemeClr>
          </a:solidFill>
          <a:ln>
            <a:noFill/>
          </a:ln>
          <a:effectLst>
            <a:innerShdw dist="12700" dir="16200000">
              <a:schemeClr val="l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alpha val="85000"/>
            </a:schemeClr>
          </a:solidFill>
          <a:ln>
            <a:noFill/>
          </a:ln>
          <a:effectLst>
            <a:innerShdw dist="12700" dir="16200000">
              <a:schemeClr val="l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tx1">
              <a:lumMod val="75000"/>
              <a:lumOff val="25000"/>
              <a:alpha val="68000"/>
            </a:schemeClr>
          </a:solidFill>
          <a:ln>
            <a:noFill/>
          </a:ln>
          <a:effectLst>
            <a:innerShdw dist="12700" dir="16200000">
              <a:schemeClr val="l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alpha val="85000"/>
            </a:schemeClr>
          </a:solidFill>
          <a:ln>
            <a:noFill/>
          </a:ln>
          <a:effectLst>
            <a:innerShdw dist="12700" dir="16200000">
              <a:schemeClr val="l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alpha val="85000"/>
            </a:schemeClr>
          </a:solidFill>
          <a:ln>
            <a:noFill/>
          </a:ln>
          <a:effectLst>
            <a:innerShdw dist="12700" dir="16200000">
              <a:schemeClr val="l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alpha val="85000"/>
            </a:schemeClr>
          </a:solidFill>
          <a:ln>
            <a:noFill/>
          </a:ln>
          <a:effectLst>
            <a:innerShdw dist="12700" dir="16200000">
              <a:schemeClr val="l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tx1">
              <a:lumMod val="75000"/>
              <a:lumOff val="25000"/>
              <a:alpha val="68000"/>
            </a:schemeClr>
          </a:solidFill>
          <a:ln>
            <a:noFill/>
          </a:ln>
          <a:effectLst>
            <a:innerShdw dist="12700" dir="16200000">
              <a:schemeClr val="l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947656849394826"/>
          <c:y val="0.38275013697802934"/>
          <c:w val="0.85205332321142646"/>
          <c:h val="0.45373850117175046"/>
        </c:manualLayout>
      </c:layout>
      <c:areaChart>
        <c:grouping val="stacked"/>
        <c:varyColors val="0"/>
        <c:ser>
          <c:idx val="0"/>
          <c:order val="0"/>
          <c:tx>
            <c:strRef>
              <c:f>Sheet2!$H$8</c:f>
              <c:strCache>
                <c:ptCount val="1"/>
                <c:pt idx="0">
                  <c:v>Count of num_coments_on_posts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Sheet2!$G$9:$G$40</c:f>
              <c:strCache>
                <c:ptCount val="31"/>
                <c:pt idx="0">
                  <c:v>131</c:v>
                </c:pt>
                <c:pt idx="1">
                  <c:v>136</c:v>
                </c:pt>
                <c:pt idx="2">
                  <c:v>139</c:v>
                </c:pt>
                <c:pt idx="3">
                  <c:v>140</c:v>
                </c:pt>
                <c:pt idx="4">
                  <c:v>142</c:v>
                </c:pt>
                <c:pt idx="5">
                  <c:v>143</c:v>
                </c:pt>
                <c:pt idx="6">
                  <c:v>144</c:v>
                </c:pt>
                <c:pt idx="7">
                  <c:v>145</c:v>
                </c:pt>
                <c:pt idx="8">
                  <c:v>146</c:v>
                </c:pt>
                <c:pt idx="9">
                  <c:v>147</c:v>
                </c:pt>
                <c:pt idx="10">
                  <c:v>148</c:v>
                </c:pt>
                <c:pt idx="11">
                  <c:v>149</c:v>
                </c:pt>
                <c:pt idx="12">
                  <c:v>150</c:v>
                </c:pt>
                <c:pt idx="13">
                  <c:v>151</c:v>
                </c:pt>
                <c:pt idx="14">
                  <c:v>152</c:v>
                </c:pt>
                <c:pt idx="15">
                  <c:v>153</c:v>
                </c:pt>
                <c:pt idx="16">
                  <c:v>154</c:v>
                </c:pt>
                <c:pt idx="17">
                  <c:v>155</c:v>
                </c:pt>
                <c:pt idx="18">
                  <c:v>156</c:v>
                </c:pt>
                <c:pt idx="19">
                  <c:v>157</c:v>
                </c:pt>
                <c:pt idx="20">
                  <c:v>158</c:v>
                </c:pt>
                <c:pt idx="21">
                  <c:v>159</c:v>
                </c:pt>
                <c:pt idx="22">
                  <c:v>160</c:v>
                </c:pt>
                <c:pt idx="23">
                  <c:v>161</c:v>
                </c:pt>
                <c:pt idx="24">
                  <c:v>163</c:v>
                </c:pt>
                <c:pt idx="25">
                  <c:v>164</c:v>
                </c:pt>
                <c:pt idx="26">
                  <c:v>165</c:v>
                </c:pt>
                <c:pt idx="27">
                  <c:v>167</c:v>
                </c:pt>
                <c:pt idx="28">
                  <c:v>168</c:v>
                </c:pt>
                <c:pt idx="29">
                  <c:v>170</c:v>
                </c:pt>
                <c:pt idx="30">
                  <c:v>176</c:v>
                </c:pt>
              </c:strCache>
            </c:strRef>
          </c:cat>
          <c:val>
            <c:numRef>
              <c:f>Sheet2!$H$9:$H$40</c:f>
              <c:numCache>
                <c:formatCode>General</c:formatCode>
                <c:ptCount val="31"/>
                <c:pt idx="0">
                  <c:v>1</c:v>
                </c:pt>
                <c:pt idx="1">
                  <c:v>1</c:v>
                </c:pt>
                <c:pt idx="2">
                  <c:v>1</c:v>
                </c:pt>
                <c:pt idx="3">
                  <c:v>3</c:v>
                </c:pt>
                <c:pt idx="4">
                  <c:v>1</c:v>
                </c:pt>
                <c:pt idx="5">
                  <c:v>2</c:v>
                </c:pt>
                <c:pt idx="6">
                  <c:v>3</c:v>
                </c:pt>
                <c:pt idx="7">
                  <c:v>3</c:v>
                </c:pt>
                <c:pt idx="8">
                  <c:v>2</c:v>
                </c:pt>
                <c:pt idx="9">
                  <c:v>1</c:v>
                </c:pt>
                <c:pt idx="10">
                  <c:v>4</c:v>
                </c:pt>
                <c:pt idx="11">
                  <c:v>3</c:v>
                </c:pt>
                <c:pt idx="12">
                  <c:v>4</c:v>
                </c:pt>
                <c:pt idx="13">
                  <c:v>1</c:v>
                </c:pt>
                <c:pt idx="14">
                  <c:v>1</c:v>
                </c:pt>
                <c:pt idx="15">
                  <c:v>5</c:v>
                </c:pt>
                <c:pt idx="16">
                  <c:v>3</c:v>
                </c:pt>
                <c:pt idx="17">
                  <c:v>3</c:v>
                </c:pt>
                <c:pt idx="18">
                  <c:v>3</c:v>
                </c:pt>
                <c:pt idx="19">
                  <c:v>1</c:v>
                </c:pt>
                <c:pt idx="20">
                  <c:v>1</c:v>
                </c:pt>
                <c:pt idx="21">
                  <c:v>2</c:v>
                </c:pt>
                <c:pt idx="22">
                  <c:v>3</c:v>
                </c:pt>
                <c:pt idx="23">
                  <c:v>2</c:v>
                </c:pt>
                <c:pt idx="24">
                  <c:v>1</c:v>
                </c:pt>
                <c:pt idx="25">
                  <c:v>2</c:v>
                </c:pt>
                <c:pt idx="26">
                  <c:v>2</c:v>
                </c:pt>
                <c:pt idx="27">
                  <c:v>2</c:v>
                </c:pt>
                <c:pt idx="28">
                  <c:v>1</c:v>
                </c:pt>
                <c:pt idx="29">
                  <c:v>1</c:v>
                </c:pt>
                <c:pt idx="30">
                  <c:v>1</c:v>
                </c:pt>
              </c:numCache>
            </c:numRef>
          </c:val>
          <c:extLst>
            <c:ext xmlns:c16="http://schemas.microsoft.com/office/drawing/2014/chart" uri="{C3380CC4-5D6E-409C-BE32-E72D297353CC}">
              <c16:uniqueId val="{00000000-A392-4A8C-9437-B9402EE8E62C}"/>
            </c:ext>
          </c:extLst>
        </c:ser>
        <c:ser>
          <c:idx val="1"/>
          <c:order val="1"/>
          <c:tx>
            <c:strRef>
              <c:f>Sheet2!$I$8</c:f>
              <c:strCache>
                <c:ptCount val="1"/>
                <c:pt idx="0">
                  <c:v>Count of num_photos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Sheet2!$G$9:$G$40</c:f>
              <c:strCache>
                <c:ptCount val="31"/>
                <c:pt idx="0">
                  <c:v>131</c:v>
                </c:pt>
                <c:pt idx="1">
                  <c:v>136</c:v>
                </c:pt>
                <c:pt idx="2">
                  <c:v>139</c:v>
                </c:pt>
                <c:pt idx="3">
                  <c:v>140</c:v>
                </c:pt>
                <c:pt idx="4">
                  <c:v>142</c:v>
                </c:pt>
                <c:pt idx="5">
                  <c:v>143</c:v>
                </c:pt>
                <c:pt idx="6">
                  <c:v>144</c:v>
                </c:pt>
                <c:pt idx="7">
                  <c:v>145</c:v>
                </c:pt>
                <c:pt idx="8">
                  <c:v>146</c:v>
                </c:pt>
                <c:pt idx="9">
                  <c:v>147</c:v>
                </c:pt>
                <c:pt idx="10">
                  <c:v>148</c:v>
                </c:pt>
                <c:pt idx="11">
                  <c:v>149</c:v>
                </c:pt>
                <c:pt idx="12">
                  <c:v>150</c:v>
                </c:pt>
                <c:pt idx="13">
                  <c:v>151</c:v>
                </c:pt>
                <c:pt idx="14">
                  <c:v>152</c:v>
                </c:pt>
                <c:pt idx="15">
                  <c:v>153</c:v>
                </c:pt>
                <c:pt idx="16">
                  <c:v>154</c:v>
                </c:pt>
                <c:pt idx="17">
                  <c:v>155</c:v>
                </c:pt>
                <c:pt idx="18">
                  <c:v>156</c:v>
                </c:pt>
                <c:pt idx="19">
                  <c:v>157</c:v>
                </c:pt>
                <c:pt idx="20">
                  <c:v>158</c:v>
                </c:pt>
                <c:pt idx="21">
                  <c:v>159</c:v>
                </c:pt>
                <c:pt idx="22">
                  <c:v>160</c:v>
                </c:pt>
                <c:pt idx="23">
                  <c:v>161</c:v>
                </c:pt>
                <c:pt idx="24">
                  <c:v>163</c:v>
                </c:pt>
                <c:pt idx="25">
                  <c:v>164</c:v>
                </c:pt>
                <c:pt idx="26">
                  <c:v>165</c:v>
                </c:pt>
                <c:pt idx="27">
                  <c:v>167</c:v>
                </c:pt>
                <c:pt idx="28">
                  <c:v>168</c:v>
                </c:pt>
                <c:pt idx="29">
                  <c:v>170</c:v>
                </c:pt>
                <c:pt idx="30">
                  <c:v>176</c:v>
                </c:pt>
              </c:strCache>
            </c:strRef>
          </c:cat>
          <c:val>
            <c:numRef>
              <c:f>Sheet2!$I$9:$I$40</c:f>
              <c:numCache>
                <c:formatCode>General</c:formatCode>
                <c:ptCount val="31"/>
                <c:pt idx="0">
                  <c:v>1</c:v>
                </c:pt>
                <c:pt idx="1">
                  <c:v>1</c:v>
                </c:pt>
                <c:pt idx="2">
                  <c:v>1</c:v>
                </c:pt>
                <c:pt idx="3">
                  <c:v>3</c:v>
                </c:pt>
                <c:pt idx="4">
                  <c:v>1</c:v>
                </c:pt>
                <c:pt idx="5">
                  <c:v>2</c:v>
                </c:pt>
                <c:pt idx="6">
                  <c:v>3</c:v>
                </c:pt>
                <c:pt idx="7">
                  <c:v>3</c:v>
                </c:pt>
                <c:pt idx="8">
                  <c:v>2</c:v>
                </c:pt>
                <c:pt idx="9">
                  <c:v>1</c:v>
                </c:pt>
                <c:pt idx="10">
                  <c:v>4</c:v>
                </c:pt>
                <c:pt idx="11">
                  <c:v>3</c:v>
                </c:pt>
                <c:pt idx="12">
                  <c:v>4</c:v>
                </c:pt>
                <c:pt idx="13">
                  <c:v>1</c:v>
                </c:pt>
                <c:pt idx="14">
                  <c:v>1</c:v>
                </c:pt>
                <c:pt idx="15">
                  <c:v>5</c:v>
                </c:pt>
                <c:pt idx="16">
                  <c:v>3</c:v>
                </c:pt>
                <c:pt idx="17">
                  <c:v>3</c:v>
                </c:pt>
                <c:pt idx="18">
                  <c:v>3</c:v>
                </c:pt>
                <c:pt idx="19">
                  <c:v>1</c:v>
                </c:pt>
                <c:pt idx="20">
                  <c:v>1</c:v>
                </c:pt>
                <c:pt idx="21">
                  <c:v>2</c:v>
                </c:pt>
                <c:pt idx="22">
                  <c:v>3</c:v>
                </c:pt>
                <c:pt idx="23">
                  <c:v>2</c:v>
                </c:pt>
                <c:pt idx="24">
                  <c:v>1</c:v>
                </c:pt>
                <c:pt idx="25">
                  <c:v>2</c:v>
                </c:pt>
                <c:pt idx="26">
                  <c:v>2</c:v>
                </c:pt>
                <c:pt idx="27">
                  <c:v>2</c:v>
                </c:pt>
                <c:pt idx="28">
                  <c:v>1</c:v>
                </c:pt>
                <c:pt idx="29">
                  <c:v>1</c:v>
                </c:pt>
                <c:pt idx="30">
                  <c:v>1</c:v>
                </c:pt>
              </c:numCache>
            </c:numRef>
          </c:val>
          <c:extLst>
            <c:ext xmlns:c16="http://schemas.microsoft.com/office/drawing/2014/chart" uri="{C3380CC4-5D6E-409C-BE32-E72D297353CC}">
              <c16:uniqueId val="{00000001-A392-4A8C-9437-B9402EE8E62C}"/>
            </c:ext>
          </c:extLst>
        </c:ser>
        <c:ser>
          <c:idx val="2"/>
          <c:order val="2"/>
          <c:tx>
            <c:strRef>
              <c:f>Sheet2!$J$8</c:f>
              <c:strCache>
                <c:ptCount val="1"/>
                <c:pt idx="0">
                  <c:v>Count of num_likes</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Sheet2!$G$9:$G$40</c:f>
              <c:strCache>
                <c:ptCount val="31"/>
                <c:pt idx="0">
                  <c:v>131</c:v>
                </c:pt>
                <c:pt idx="1">
                  <c:v>136</c:v>
                </c:pt>
                <c:pt idx="2">
                  <c:v>139</c:v>
                </c:pt>
                <c:pt idx="3">
                  <c:v>140</c:v>
                </c:pt>
                <c:pt idx="4">
                  <c:v>142</c:v>
                </c:pt>
                <c:pt idx="5">
                  <c:v>143</c:v>
                </c:pt>
                <c:pt idx="6">
                  <c:v>144</c:v>
                </c:pt>
                <c:pt idx="7">
                  <c:v>145</c:v>
                </c:pt>
                <c:pt idx="8">
                  <c:v>146</c:v>
                </c:pt>
                <c:pt idx="9">
                  <c:v>147</c:v>
                </c:pt>
                <c:pt idx="10">
                  <c:v>148</c:v>
                </c:pt>
                <c:pt idx="11">
                  <c:v>149</c:v>
                </c:pt>
                <c:pt idx="12">
                  <c:v>150</c:v>
                </c:pt>
                <c:pt idx="13">
                  <c:v>151</c:v>
                </c:pt>
                <c:pt idx="14">
                  <c:v>152</c:v>
                </c:pt>
                <c:pt idx="15">
                  <c:v>153</c:v>
                </c:pt>
                <c:pt idx="16">
                  <c:v>154</c:v>
                </c:pt>
                <c:pt idx="17">
                  <c:v>155</c:v>
                </c:pt>
                <c:pt idx="18">
                  <c:v>156</c:v>
                </c:pt>
                <c:pt idx="19">
                  <c:v>157</c:v>
                </c:pt>
                <c:pt idx="20">
                  <c:v>158</c:v>
                </c:pt>
                <c:pt idx="21">
                  <c:v>159</c:v>
                </c:pt>
                <c:pt idx="22">
                  <c:v>160</c:v>
                </c:pt>
                <c:pt idx="23">
                  <c:v>161</c:v>
                </c:pt>
                <c:pt idx="24">
                  <c:v>163</c:v>
                </c:pt>
                <c:pt idx="25">
                  <c:v>164</c:v>
                </c:pt>
                <c:pt idx="26">
                  <c:v>165</c:v>
                </c:pt>
                <c:pt idx="27">
                  <c:v>167</c:v>
                </c:pt>
                <c:pt idx="28">
                  <c:v>168</c:v>
                </c:pt>
                <c:pt idx="29">
                  <c:v>170</c:v>
                </c:pt>
                <c:pt idx="30">
                  <c:v>176</c:v>
                </c:pt>
              </c:strCache>
            </c:strRef>
          </c:cat>
          <c:val>
            <c:numRef>
              <c:f>Sheet2!$J$9:$J$40</c:f>
              <c:numCache>
                <c:formatCode>General</c:formatCode>
                <c:ptCount val="31"/>
                <c:pt idx="0">
                  <c:v>1</c:v>
                </c:pt>
                <c:pt idx="1">
                  <c:v>1</c:v>
                </c:pt>
                <c:pt idx="2">
                  <c:v>1</c:v>
                </c:pt>
                <c:pt idx="3">
                  <c:v>3</c:v>
                </c:pt>
                <c:pt idx="4">
                  <c:v>1</c:v>
                </c:pt>
                <c:pt idx="5">
                  <c:v>2</c:v>
                </c:pt>
                <c:pt idx="6">
                  <c:v>3</c:v>
                </c:pt>
                <c:pt idx="7">
                  <c:v>3</c:v>
                </c:pt>
                <c:pt idx="8">
                  <c:v>2</c:v>
                </c:pt>
                <c:pt idx="9">
                  <c:v>1</c:v>
                </c:pt>
                <c:pt idx="10">
                  <c:v>4</c:v>
                </c:pt>
                <c:pt idx="11">
                  <c:v>3</c:v>
                </c:pt>
                <c:pt idx="12">
                  <c:v>4</c:v>
                </c:pt>
                <c:pt idx="13">
                  <c:v>1</c:v>
                </c:pt>
                <c:pt idx="14">
                  <c:v>1</c:v>
                </c:pt>
                <c:pt idx="15">
                  <c:v>5</c:v>
                </c:pt>
                <c:pt idx="16">
                  <c:v>3</c:v>
                </c:pt>
                <c:pt idx="17">
                  <c:v>3</c:v>
                </c:pt>
                <c:pt idx="18">
                  <c:v>3</c:v>
                </c:pt>
                <c:pt idx="19">
                  <c:v>1</c:v>
                </c:pt>
                <c:pt idx="20">
                  <c:v>1</c:v>
                </c:pt>
                <c:pt idx="21">
                  <c:v>2</c:v>
                </c:pt>
                <c:pt idx="22">
                  <c:v>3</c:v>
                </c:pt>
                <c:pt idx="23">
                  <c:v>2</c:v>
                </c:pt>
                <c:pt idx="24">
                  <c:v>1</c:v>
                </c:pt>
                <c:pt idx="25">
                  <c:v>2</c:v>
                </c:pt>
                <c:pt idx="26">
                  <c:v>2</c:v>
                </c:pt>
                <c:pt idx="27">
                  <c:v>2</c:v>
                </c:pt>
                <c:pt idx="28">
                  <c:v>1</c:v>
                </c:pt>
                <c:pt idx="29">
                  <c:v>1</c:v>
                </c:pt>
                <c:pt idx="30">
                  <c:v>1</c:v>
                </c:pt>
              </c:numCache>
            </c:numRef>
          </c:val>
          <c:extLst>
            <c:ext xmlns:c16="http://schemas.microsoft.com/office/drawing/2014/chart" uri="{C3380CC4-5D6E-409C-BE32-E72D297353CC}">
              <c16:uniqueId val="{00000002-A392-4A8C-9437-B9402EE8E62C}"/>
            </c:ext>
          </c:extLst>
        </c:ser>
        <c:ser>
          <c:idx val="3"/>
          <c:order val="3"/>
          <c:tx>
            <c:strRef>
              <c:f>Sheet2!$K$8</c:f>
              <c:strCache>
                <c:ptCount val="1"/>
                <c:pt idx="0">
                  <c:v>Count of Users_Name</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Sheet2!$G$9:$G$40</c:f>
              <c:strCache>
                <c:ptCount val="31"/>
                <c:pt idx="0">
                  <c:v>131</c:v>
                </c:pt>
                <c:pt idx="1">
                  <c:v>136</c:v>
                </c:pt>
                <c:pt idx="2">
                  <c:v>139</c:v>
                </c:pt>
                <c:pt idx="3">
                  <c:v>140</c:v>
                </c:pt>
                <c:pt idx="4">
                  <c:v>142</c:v>
                </c:pt>
                <c:pt idx="5">
                  <c:v>143</c:v>
                </c:pt>
                <c:pt idx="6">
                  <c:v>144</c:v>
                </c:pt>
                <c:pt idx="7">
                  <c:v>145</c:v>
                </c:pt>
                <c:pt idx="8">
                  <c:v>146</c:v>
                </c:pt>
                <c:pt idx="9">
                  <c:v>147</c:v>
                </c:pt>
                <c:pt idx="10">
                  <c:v>148</c:v>
                </c:pt>
                <c:pt idx="11">
                  <c:v>149</c:v>
                </c:pt>
                <c:pt idx="12">
                  <c:v>150</c:v>
                </c:pt>
                <c:pt idx="13">
                  <c:v>151</c:v>
                </c:pt>
                <c:pt idx="14">
                  <c:v>152</c:v>
                </c:pt>
                <c:pt idx="15">
                  <c:v>153</c:v>
                </c:pt>
                <c:pt idx="16">
                  <c:v>154</c:v>
                </c:pt>
                <c:pt idx="17">
                  <c:v>155</c:v>
                </c:pt>
                <c:pt idx="18">
                  <c:v>156</c:v>
                </c:pt>
                <c:pt idx="19">
                  <c:v>157</c:v>
                </c:pt>
                <c:pt idx="20">
                  <c:v>158</c:v>
                </c:pt>
                <c:pt idx="21">
                  <c:v>159</c:v>
                </c:pt>
                <c:pt idx="22">
                  <c:v>160</c:v>
                </c:pt>
                <c:pt idx="23">
                  <c:v>161</c:v>
                </c:pt>
                <c:pt idx="24">
                  <c:v>163</c:v>
                </c:pt>
                <c:pt idx="25">
                  <c:v>164</c:v>
                </c:pt>
                <c:pt idx="26">
                  <c:v>165</c:v>
                </c:pt>
                <c:pt idx="27">
                  <c:v>167</c:v>
                </c:pt>
                <c:pt idx="28">
                  <c:v>168</c:v>
                </c:pt>
                <c:pt idx="29">
                  <c:v>170</c:v>
                </c:pt>
                <c:pt idx="30">
                  <c:v>176</c:v>
                </c:pt>
              </c:strCache>
            </c:strRef>
          </c:cat>
          <c:val>
            <c:numRef>
              <c:f>Sheet2!$K$9:$K$40</c:f>
              <c:numCache>
                <c:formatCode>General</c:formatCode>
                <c:ptCount val="31"/>
                <c:pt idx="0">
                  <c:v>1</c:v>
                </c:pt>
                <c:pt idx="1">
                  <c:v>1</c:v>
                </c:pt>
                <c:pt idx="2">
                  <c:v>1</c:v>
                </c:pt>
                <c:pt idx="3">
                  <c:v>3</c:v>
                </c:pt>
                <c:pt idx="4">
                  <c:v>1</c:v>
                </c:pt>
                <c:pt idx="5">
                  <c:v>2</c:v>
                </c:pt>
                <c:pt idx="6">
                  <c:v>3</c:v>
                </c:pt>
                <c:pt idx="7">
                  <c:v>3</c:v>
                </c:pt>
                <c:pt idx="8">
                  <c:v>2</c:v>
                </c:pt>
                <c:pt idx="9">
                  <c:v>1</c:v>
                </c:pt>
                <c:pt idx="10">
                  <c:v>4</c:v>
                </c:pt>
                <c:pt idx="11">
                  <c:v>3</c:v>
                </c:pt>
                <c:pt idx="12">
                  <c:v>4</c:v>
                </c:pt>
                <c:pt idx="13">
                  <c:v>1</c:v>
                </c:pt>
                <c:pt idx="14">
                  <c:v>1</c:v>
                </c:pt>
                <c:pt idx="15">
                  <c:v>5</c:v>
                </c:pt>
                <c:pt idx="16">
                  <c:v>3</c:v>
                </c:pt>
                <c:pt idx="17">
                  <c:v>3</c:v>
                </c:pt>
                <c:pt idx="18">
                  <c:v>3</c:v>
                </c:pt>
                <c:pt idx="19">
                  <c:v>1</c:v>
                </c:pt>
                <c:pt idx="20">
                  <c:v>1</c:v>
                </c:pt>
                <c:pt idx="21">
                  <c:v>2</c:v>
                </c:pt>
                <c:pt idx="22">
                  <c:v>3</c:v>
                </c:pt>
                <c:pt idx="23">
                  <c:v>2</c:v>
                </c:pt>
                <c:pt idx="24">
                  <c:v>1</c:v>
                </c:pt>
                <c:pt idx="25">
                  <c:v>2</c:v>
                </c:pt>
                <c:pt idx="26">
                  <c:v>2</c:v>
                </c:pt>
                <c:pt idx="27">
                  <c:v>2</c:v>
                </c:pt>
                <c:pt idx="28">
                  <c:v>1</c:v>
                </c:pt>
                <c:pt idx="29">
                  <c:v>1</c:v>
                </c:pt>
                <c:pt idx="30">
                  <c:v>1</c:v>
                </c:pt>
              </c:numCache>
            </c:numRef>
          </c:val>
          <c:extLst>
            <c:ext xmlns:c16="http://schemas.microsoft.com/office/drawing/2014/chart" uri="{C3380CC4-5D6E-409C-BE32-E72D297353CC}">
              <c16:uniqueId val="{00000003-A392-4A8C-9437-B9402EE8E62C}"/>
            </c:ext>
          </c:extLst>
        </c:ser>
        <c:dLbls>
          <c:showLegendKey val="0"/>
          <c:showVal val="1"/>
          <c:showCatName val="0"/>
          <c:showSerName val="0"/>
          <c:showPercent val="0"/>
          <c:showBubbleSize val="0"/>
        </c:dLbls>
        <c:axId val="859071152"/>
        <c:axId val="859086032"/>
      </c:areaChart>
      <c:catAx>
        <c:axId val="859071152"/>
        <c:scaling>
          <c:orientation val="minMax"/>
        </c:scaling>
        <c:delete val="0"/>
        <c:axPos val="b"/>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IN"/>
                  <a:t>Users Activity Levels</a:t>
                </a:r>
              </a:p>
            </c:rich>
          </c:tx>
          <c:layout>
            <c:manualLayout>
              <c:xMode val="edge"/>
              <c:yMode val="edge"/>
              <c:x val="0.38829723252866011"/>
              <c:y val="0.9158280922431866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59086032"/>
        <c:crosses val="autoZero"/>
        <c:auto val="1"/>
        <c:lblAlgn val="ctr"/>
        <c:lblOffset val="100"/>
        <c:noMultiLvlLbl val="0"/>
      </c:catAx>
      <c:valAx>
        <c:axId val="859086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IN"/>
                  <a:t>Count of Users and their activity </a:t>
                </a:r>
              </a:p>
            </c:rich>
          </c:tx>
          <c:layout>
            <c:manualLayout>
              <c:xMode val="edge"/>
              <c:yMode val="edge"/>
              <c:x val="1.3457913229023214E-2"/>
              <c:y val="0.36422346999759347"/>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59071152"/>
        <c:crosses val="autoZero"/>
        <c:crossBetween val="midCat"/>
      </c:valAx>
      <c:spPr>
        <a:noFill/>
        <a:ln>
          <a:noFill/>
        </a:ln>
        <a:effectLst/>
      </c:spPr>
    </c:plotArea>
    <c:legend>
      <c:legendPos val="t"/>
      <c:layout>
        <c:manualLayout>
          <c:xMode val="edge"/>
          <c:yMode val="edge"/>
          <c:x val="6.5978510227751405E-2"/>
          <c:y val="0.19851979365825026"/>
          <c:w val="0.93402148977224864"/>
          <c:h val="0.12604331969029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pivotSource>
    <c:name>[Engagement Rate Of users.xml]Table1!PivotTable9</c:name>
    <c:fmtId val="31"/>
  </c:pivotSource>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a:t>Count Of Users Based On Engagement Rate and their engagement rate rankings</a:t>
            </a:r>
          </a:p>
        </c:rich>
      </c:tx>
      <c:layout>
        <c:manualLayout>
          <c:xMode val="edge"/>
          <c:yMode val="edge"/>
          <c:x val="0.11901357500556868"/>
          <c:y val="1.9065393398630053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ivotFmts>
      <c:pivotFmt>
        <c:idx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sp3d contourW="9525">
            <a:contourClr>
              <a:schemeClr val="accent5">
                <a:lumMod val="75000"/>
              </a:schemeClr>
            </a:contourClr>
          </a:sp3d>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sp3d contourW="9525">
            <a:contourClr>
              <a:schemeClr val="accent5">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sp3d contourW="9525">
            <a:contourClr>
              <a:schemeClr val="accent5">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Table1!$G$55</c:f>
              <c:strCache>
                <c:ptCount val="1"/>
                <c:pt idx="0">
                  <c:v>Total</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multiLvlStrRef>
              <c:f>Table1!$F$56:$F$120</c:f>
              <c:multiLvlStrCache>
                <c:ptCount val="32"/>
                <c:lvl>
                  <c:pt idx="0">
                    <c:v>32</c:v>
                  </c:pt>
                  <c:pt idx="1">
                    <c:v>31</c:v>
                  </c:pt>
                  <c:pt idx="2">
                    <c:v>30</c:v>
                  </c:pt>
                  <c:pt idx="3">
                    <c:v>29</c:v>
                  </c:pt>
                  <c:pt idx="4">
                    <c:v>28</c:v>
                  </c:pt>
                  <c:pt idx="5">
                    <c:v>27</c:v>
                  </c:pt>
                  <c:pt idx="6">
                    <c:v>26</c:v>
                  </c:pt>
                  <c:pt idx="7">
                    <c:v>25</c:v>
                  </c:pt>
                  <c:pt idx="8">
                    <c:v>24</c:v>
                  </c:pt>
                  <c:pt idx="9">
                    <c:v>23</c:v>
                  </c:pt>
                  <c:pt idx="10">
                    <c:v>22</c:v>
                  </c:pt>
                  <c:pt idx="11">
                    <c:v>21</c:v>
                  </c:pt>
                  <c:pt idx="12">
                    <c:v>20</c:v>
                  </c:pt>
                  <c:pt idx="13">
                    <c:v>19</c:v>
                  </c:pt>
                  <c:pt idx="14">
                    <c:v>18</c:v>
                  </c:pt>
                  <c:pt idx="15">
                    <c:v>17</c:v>
                  </c:pt>
                  <c:pt idx="16">
                    <c:v>16</c:v>
                  </c:pt>
                  <c:pt idx="17">
                    <c:v>15</c:v>
                  </c:pt>
                  <c:pt idx="18">
                    <c:v>14</c:v>
                  </c:pt>
                  <c:pt idx="19">
                    <c:v>13</c:v>
                  </c:pt>
                  <c:pt idx="20">
                    <c:v>12</c:v>
                  </c:pt>
                  <c:pt idx="21">
                    <c:v>11</c:v>
                  </c:pt>
                  <c:pt idx="22">
                    <c:v>10</c:v>
                  </c:pt>
                  <c:pt idx="23">
                    <c:v>9</c:v>
                  </c:pt>
                  <c:pt idx="24">
                    <c:v>8</c:v>
                  </c:pt>
                  <c:pt idx="25">
                    <c:v>7</c:v>
                  </c:pt>
                  <c:pt idx="26">
                    <c:v>6</c:v>
                  </c:pt>
                  <c:pt idx="27">
                    <c:v>5</c:v>
                  </c:pt>
                  <c:pt idx="28">
                    <c:v>4</c:v>
                  </c:pt>
                  <c:pt idx="29">
                    <c:v>3</c:v>
                  </c:pt>
                  <c:pt idx="30">
                    <c:v>2</c:v>
                  </c:pt>
                  <c:pt idx="31">
                    <c:v>1</c:v>
                  </c:pt>
                </c:lvl>
                <c:lvl>
                  <c:pt idx="0">
                    <c:v>130</c:v>
                  </c:pt>
                  <c:pt idx="1">
                    <c:v>135</c:v>
                  </c:pt>
                  <c:pt idx="2">
                    <c:v>136</c:v>
                  </c:pt>
                  <c:pt idx="3">
                    <c:v>137</c:v>
                  </c:pt>
                  <c:pt idx="4">
                    <c:v>138</c:v>
                  </c:pt>
                  <c:pt idx="5">
                    <c:v>139</c:v>
                  </c:pt>
                  <c:pt idx="6">
                    <c:v>140</c:v>
                  </c:pt>
                  <c:pt idx="7">
                    <c:v>141</c:v>
                  </c:pt>
                  <c:pt idx="8">
                    <c:v>142</c:v>
                  </c:pt>
                  <c:pt idx="9">
                    <c:v>143</c:v>
                  </c:pt>
                  <c:pt idx="10">
                    <c:v>144</c:v>
                  </c:pt>
                  <c:pt idx="11">
                    <c:v>145</c:v>
                  </c:pt>
                  <c:pt idx="12">
                    <c:v>146</c:v>
                  </c:pt>
                  <c:pt idx="13">
                    <c:v>147</c:v>
                  </c:pt>
                  <c:pt idx="14">
                    <c:v>149</c:v>
                  </c:pt>
                  <c:pt idx="15">
                    <c:v>150</c:v>
                  </c:pt>
                  <c:pt idx="16">
                    <c:v>151</c:v>
                  </c:pt>
                  <c:pt idx="17">
                    <c:v>152</c:v>
                  </c:pt>
                  <c:pt idx="18">
                    <c:v>153</c:v>
                  </c:pt>
                  <c:pt idx="19">
                    <c:v>154</c:v>
                  </c:pt>
                  <c:pt idx="20">
                    <c:v>155</c:v>
                  </c:pt>
                  <c:pt idx="21">
                    <c:v>156</c:v>
                  </c:pt>
                  <c:pt idx="22">
                    <c:v>157</c:v>
                  </c:pt>
                  <c:pt idx="23">
                    <c:v>158</c:v>
                  </c:pt>
                  <c:pt idx="24">
                    <c:v>159</c:v>
                  </c:pt>
                  <c:pt idx="25">
                    <c:v>160</c:v>
                  </c:pt>
                  <c:pt idx="26">
                    <c:v>161</c:v>
                  </c:pt>
                  <c:pt idx="27">
                    <c:v>162</c:v>
                  </c:pt>
                  <c:pt idx="28">
                    <c:v>163</c:v>
                  </c:pt>
                  <c:pt idx="29">
                    <c:v>166</c:v>
                  </c:pt>
                  <c:pt idx="30">
                    <c:v>173</c:v>
                  </c:pt>
                  <c:pt idx="31">
                    <c:v>514</c:v>
                  </c:pt>
                </c:lvl>
              </c:multiLvlStrCache>
            </c:multiLvlStrRef>
          </c:cat>
          <c:val>
            <c:numRef>
              <c:f>Table1!$G$56:$G$120</c:f>
              <c:numCache>
                <c:formatCode>General</c:formatCode>
                <c:ptCount val="32"/>
                <c:pt idx="0">
                  <c:v>1</c:v>
                </c:pt>
                <c:pt idx="1">
                  <c:v>2</c:v>
                </c:pt>
                <c:pt idx="2">
                  <c:v>1</c:v>
                </c:pt>
                <c:pt idx="3">
                  <c:v>1</c:v>
                </c:pt>
                <c:pt idx="4">
                  <c:v>2</c:v>
                </c:pt>
                <c:pt idx="5">
                  <c:v>1</c:v>
                </c:pt>
                <c:pt idx="6">
                  <c:v>1</c:v>
                </c:pt>
                <c:pt idx="7">
                  <c:v>3</c:v>
                </c:pt>
                <c:pt idx="8">
                  <c:v>1</c:v>
                </c:pt>
                <c:pt idx="9">
                  <c:v>3</c:v>
                </c:pt>
                <c:pt idx="10">
                  <c:v>3</c:v>
                </c:pt>
                <c:pt idx="11">
                  <c:v>2</c:v>
                </c:pt>
                <c:pt idx="12">
                  <c:v>5</c:v>
                </c:pt>
                <c:pt idx="13">
                  <c:v>2</c:v>
                </c:pt>
                <c:pt idx="14">
                  <c:v>3</c:v>
                </c:pt>
                <c:pt idx="15">
                  <c:v>3</c:v>
                </c:pt>
                <c:pt idx="16">
                  <c:v>3</c:v>
                </c:pt>
                <c:pt idx="17">
                  <c:v>3</c:v>
                </c:pt>
                <c:pt idx="18">
                  <c:v>1</c:v>
                </c:pt>
                <c:pt idx="19">
                  <c:v>4</c:v>
                </c:pt>
                <c:pt idx="20">
                  <c:v>1</c:v>
                </c:pt>
                <c:pt idx="21">
                  <c:v>3</c:v>
                </c:pt>
                <c:pt idx="22">
                  <c:v>2</c:v>
                </c:pt>
                <c:pt idx="23">
                  <c:v>3</c:v>
                </c:pt>
                <c:pt idx="24">
                  <c:v>1</c:v>
                </c:pt>
                <c:pt idx="25">
                  <c:v>1</c:v>
                </c:pt>
                <c:pt idx="26">
                  <c:v>2</c:v>
                </c:pt>
                <c:pt idx="27">
                  <c:v>1</c:v>
                </c:pt>
                <c:pt idx="28">
                  <c:v>2</c:v>
                </c:pt>
                <c:pt idx="29">
                  <c:v>2</c:v>
                </c:pt>
                <c:pt idx="30">
                  <c:v>1</c:v>
                </c:pt>
                <c:pt idx="31">
                  <c:v>13</c:v>
                </c:pt>
              </c:numCache>
            </c:numRef>
          </c:val>
          <c:extLst>
            <c:ext xmlns:c16="http://schemas.microsoft.com/office/drawing/2014/chart" uri="{C3380CC4-5D6E-409C-BE32-E72D297353CC}">
              <c16:uniqueId val="{00000000-7C5B-4EB2-AF15-1B9A48BB5019}"/>
            </c:ext>
          </c:extLst>
        </c:ser>
        <c:dLbls>
          <c:showLegendKey val="0"/>
          <c:showVal val="1"/>
          <c:showCatName val="0"/>
          <c:showSerName val="0"/>
          <c:showPercent val="0"/>
          <c:showBubbleSize val="0"/>
        </c:dLbls>
        <c:gapWidth val="150"/>
        <c:shape val="box"/>
        <c:axId val="1780747439"/>
        <c:axId val="1780751759"/>
        <c:axId val="0"/>
      </c:bar3DChart>
      <c:catAx>
        <c:axId val="1780747439"/>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IN" dirty="0"/>
                  <a:t>Engagement Rate Rankings</a:t>
                </a:r>
              </a:p>
            </c:rich>
          </c:tx>
          <c:layout>
            <c:manualLayout>
              <c:xMode val="edge"/>
              <c:yMode val="edge"/>
              <c:x val="0.37732417889144781"/>
              <c:y val="0.89861508158823011"/>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780751759"/>
        <c:crosses val="autoZero"/>
        <c:auto val="1"/>
        <c:lblAlgn val="ctr"/>
        <c:lblOffset val="100"/>
        <c:noMultiLvlLbl val="0"/>
      </c:catAx>
      <c:valAx>
        <c:axId val="1780751759"/>
        <c:scaling>
          <c:orientation val="minMax"/>
        </c:scaling>
        <c:delete val="1"/>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dirty="0"/>
                  <a:t>Count  Of  Users</a:t>
                </a:r>
                <a:endParaRPr lang="en-IN" dirty="0"/>
              </a:p>
            </c:rich>
          </c:tx>
          <c:layout>
            <c:manualLayout>
              <c:xMode val="edge"/>
              <c:yMode val="edge"/>
              <c:x val="5.393945870510744E-2"/>
              <c:y val="0.34483150906671212"/>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out"/>
        <c:minorTickMark val="none"/>
        <c:tickLblPos val="nextTo"/>
        <c:crossAx val="17807474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[Month wise Engagement Rate Of users.xml]Table1!PivotTable1</c:name>
    <c:fmtId val="16"/>
  </c:pivotSource>
  <c:chart>
    <c:title>
      <c:tx>
        <c:rich>
          <a:bodyPr rot="0" spcFirstLastPara="1" vertOverflow="ellipsis" vert="horz" wrap="square" anchor="ctr" anchorCtr="1"/>
          <a:lstStyle/>
          <a:p>
            <a:pPr>
              <a:defRPr sz="1800" b="1" i="0" u="none" strike="noStrike" kern="1200" cap="all" spc="150" baseline="0">
                <a:solidFill>
                  <a:schemeClr val="tx1">
                    <a:lumMod val="50000"/>
                    <a:lumOff val="50000"/>
                  </a:schemeClr>
                </a:solidFill>
                <a:latin typeface="+mn-lt"/>
                <a:ea typeface="+mn-ea"/>
                <a:cs typeface="+mn-cs"/>
              </a:defRPr>
            </a:pPr>
            <a:r>
              <a:rPr lang="en-IN"/>
              <a:t>Users Engagement Rate Per Month</a:t>
            </a:r>
          </a:p>
        </c:rich>
      </c:tx>
      <c:overlay val="0"/>
      <c:spPr>
        <a:noFill/>
        <a:ln>
          <a:noFill/>
        </a:ln>
        <a:effectLst/>
      </c:spPr>
      <c:txPr>
        <a:bodyPr rot="0" spcFirstLastPara="1" vertOverflow="ellipsis" vert="horz" wrap="square" anchor="ctr" anchorCtr="1"/>
        <a:lstStyle/>
        <a:p>
          <a:pPr>
            <a:defRPr sz="1800" b="1" i="0" u="none" strike="noStrike" kern="1200" cap="all" spc="150" baseline="0">
              <a:solidFill>
                <a:schemeClr val="tx1">
                  <a:lumMod val="50000"/>
                  <a:lumOff val="50000"/>
                </a:schemeClr>
              </a:solidFill>
              <a:latin typeface="+mn-lt"/>
              <a:ea typeface="+mn-ea"/>
              <a:cs typeface="+mn-cs"/>
            </a:defRPr>
          </a:pPr>
          <a:endParaRPr lang="en-US"/>
        </a:p>
      </c:txPr>
    </c:title>
    <c:autoTitleDeleted val="0"/>
    <c:pivotFmts>
      <c:pivotFmt>
        <c:idx val="0"/>
        <c:spPr>
          <a:pattFill prst="narHorz">
            <a:fgClr>
              <a:schemeClr val="accent1"/>
            </a:fgClr>
            <a:bgClr>
              <a:schemeClr val="accent1">
                <a:lumMod val="20000"/>
                <a:lumOff val="80000"/>
              </a:schemeClr>
            </a:bgClr>
          </a:pattFill>
          <a:ln>
            <a:noFill/>
          </a:ln>
          <a:effectLst>
            <a:innerShdw blurRad="114300">
              <a:schemeClr val="accent1"/>
            </a:innerShdw>
          </a:effectLst>
        </c:spPr>
        <c:marker>
          <c:symbol val="circle"/>
          <c:size val="6"/>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pattFill prst="narHorz">
            <a:fgClr>
              <a:schemeClr val="accent1"/>
            </a:fgClr>
            <a:bgClr>
              <a:schemeClr val="accent1">
                <a:lumMod val="20000"/>
                <a:lumOff val="80000"/>
              </a:schemeClr>
            </a:bgClr>
          </a:pattFill>
          <a:ln>
            <a:noFill/>
          </a:ln>
          <a:effectLst>
            <a:innerShdw blurRad="114300">
              <a:schemeClr val="accen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pattFill prst="narHorz">
            <a:fgClr>
              <a:schemeClr val="accent1"/>
            </a:fgClr>
            <a:bgClr>
              <a:schemeClr val="accent1">
                <a:lumMod val="20000"/>
                <a:lumOff val="80000"/>
              </a:schemeClr>
            </a:bgClr>
          </a:pattFill>
          <a:ln>
            <a:noFill/>
          </a:ln>
          <a:effectLst>
            <a:innerShdw blurRad="114300">
              <a:schemeClr val="accen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Table1!$J$3</c:f>
              <c:strCache>
                <c:ptCount val="1"/>
                <c:pt idx="0">
                  <c:v>Total</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Table1!$I$4:$I$16</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Table1!$J$4:$J$16</c:f>
              <c:numCache>
                <c:formatCode>General</c:formatCode>
                <c:ptCount val="12"/>
                <c:pt idx="0">
                  <c:v>1917</c:v>
                </c:pt>
                <c:pt idx="1">
                  <c:v>1253</c:v>
                </c:pt>
                <c:pt idx="2">
                  <c:v>1324</c:v>
                </c:pt>
                <c:pt idx="3">
                  <c:v>1243</c:v>
                </c:pt>
                <c:pt idx="4">
                  <c:v>1577</c:v>
                </c:pt>
                <c:pt idx="5">
                  <c:v>1503</c:v>
                </c:pt>
                <c:pt idx="6">
                  <c:v>918</c:v>
                </c:pt>
                <c:pt idx="7">
                  <c:v>1916</c:v>
                </c:pt>
                <c:pt idx="8">
                  <c:v>984</c:v>
                </c:pt>
                <c:pt idx="9">
                  <c:v>2691</c:v>
                </c:pt>
                <c:pt idx="10">
                  <c:v>375</c:v>
                </c:pt>
                <c:pt idx="11">
                  <c:v>569</c:v>
                </c:pt>
              </c:numCache>
            </c:numRef>
          </c:val>
          <c:extLst>
            <c:ext xmlns:c16="http://schemas.microsoft.com/office/drawing/2014/chart" uri="{C3380CC4-5D6E-409C-BE32-E72D297353CC}">
              <c16:uniqueId val="{00000000-93B7-407E-AAA2-83AE59ED452B}"/>
            </c:ext>
          </c:extLst>
        </c:ser>
        <c:dLbls>
          <c:dLblPos val="inEnd"/>
          <c:showLegendKey val="0"/>
          <c:showVal val="1"/>
          <c:showCatName val="0"/>
          <c:showSerName val="0"/>
          <c:showPercent val="0"/>
          <c:showBubbleSize val="0"/>
        </c:dLbls>
        <c:gapWidth val="164"/>
        <c:overlap val="-22"/>
        <c:axId val="846458687"/>
        <c:axId val="846463007"/>
      </c:barChart>
      <c:catAx>
        <c:axId val="846458687"/>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r>
                  <a:rPr lang="en-IN"/>
                  <a:t>Months</a:t>
                </a:r>
              </a:p>
            </c:rich>
          </c:tx>
          <c:layout>
            <c:manualLayout>
              <c:xMode val="edge"/>
              <c:yMode val="edge"/>
              <c:x val="0.4656809787594825"/>
              <c:y val="0.87910082587492333"/>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6463007"/>
        <c:crosses val="autoZero"/>
        <c:auto val="1"/>
        <c:lblAlgn val="ctr"/>
        <c:lblOffset val="100"/>
        <c:noMultiLvlLbl val="0"/>
      </c:catAx>
      <c:valAx>
        <c:axId val="846463007"/>
        <c:scaling>
          <c:orientation val="minMax"/>
        </c:scaling>
        <c:delete val="0"/>
        <c:axPos val="l"/>
        <c:title>
          <c:tx>
            <c:rich>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r>
                  <a:rPr lang="en-IN"/>
                  <a:t>Engagement Rate</a:t>
                </a:r>
              </a:p>
            </c:rich>
          </c:tx>
          <c:layout>
            <c:manualLayout>
              <c:xMode val="edge"/>
              <c:yMode val="edge"/>
              <c:x val="2.0012091098807319E-2"/>
              <c:y val="0.42850761305220902"/>
            </c:manualLayout>
          </c:layout>
          <c:overlay val="0"/>
          <c:spPr>
            <a:noFill/>
            <a:ln>
              <a:noFill/>
            </a:ln>
            <a:effectLst/>
          </c:spPr>
          <c:txPr>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64586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IN"/>
              <a:t>Inactive Users Created vs Months</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'Inactive Users'!$B$1</c:f>
              <c:strCache>
                <c:ptCount val="1"/>
                <c:pt idx="0">
                  <c:v>Months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'Inactive Users'!$A$2:$A$24</c:f>
              <c:strCache>
                <c:ptCount val="23"/>
                <c:pt idx="0">
                  <c:v>Aurelie71</c:v>
                </c:pt>
                <c:pt idx="1">
                  <c:v>Bartholome.Bernhard</c:v>
                </c:pt>
                <c:pt idx="2">
                  <c:v>Cesar93</c:v>
                </c:pt>
                <c:pt idx="3">
                  <c:v>Clint27</c:v>
                </c:pt>
                <c:pt idx="4">
                  <c:v>Darby_Herzog</c:v>
                </c:pt>
                <c:pt idx="5">
                  <c:v>David.Osinski47</c:v>
                </c:pt>
                <c:pt idx="6">
                  <c:v>Delfina_VonRueden68</c:v>
                </c:pt>
                <c:pt idx="7">
                  <c:v>Donald.Fritsch</c:v>
                </c:pt>
                <c:pt idx="8">
                  <c:v>Esmeralda.Mraz57</c:v>
                </c:pt>
                <c:pt idx="9">
                  <c:v>Esther.Zulauf61</c:v>
                </c:pt>
                <c:pt idx="10">
                  <c:v>Eveline95</c:v>
                </c:pt>
                <c:pt idx="11">
                  <c:v>Florence99</c:v>
                </c:pt>
                <c:pt idx="12">
                  <c:v>Franco_Keebler64</c:v>
                </c:pt>
                <c:pt idx="13">
                  <c:v>Hulda.Macejkovic</c:v>
                </c:pt>
                <c:pt idx="14">
                  <c:v>Jaime53</c:v>
                </c:pt>
                <c:pt idx="15">
                  <c:v>Jessyca_West</c:v>
                </c:pt>
                <c:pt idx="16">
                  <c:v>Kasandra_Homenick</c:v>
                </c:pt>
                <c:pt idx="17">
                  <c:v>Kenton_Kirlin</c:v>
                </c:pt>
                <c:pt idx="18">
                  <c:v>Linnea59</c:v>
                </c:pt>
                <c:pt idx="19">
                  <c:v>Mariano_Koch3</c:v>
                </c:pt>
                <c:pt idx="20">
                  <c:v>Morgan.Kassulke</c:v>
                </c:pt>
                <c:pt idx="21">
                  <c:v>Pearl7</c:v>
                </c:pt>
                <c:pt idx="22">
                  <c:v>Tierra.Trantow</c:v>
                </c:pt>
              </c:strCache>
            </c:strRef>
          </c:cat>
          <c:val>
            <c:numRef>
              <c:f>'Inactive Users'!$B$2:$B$24</c:f>
              <c:numCache>
                <c:formatCode>General</c:formatCode>
                <c:ptCount val="23"/>
                <c:pt idx="0">
                  <c:v>5</c:v>
                </c:pt>
                <c:pt idx="1">
                  <c:v>11</c:v>
                </c:pt>
                <c:pt idx="2">
                  <c:v>10</c:v>
                </c:pt>
                <c:pt idx="3">
                  <c:v>6</c:v>
                </c:pt>
                <c:pt idx="4">
                  <c:v>5</c:v>
                </c:pt>
                <c:pt idx="5">
                  <c:v>2</c:v>
                </c:pt>
                <c:pt idx="6">
                  <c:v>3</c:v>
                </c:pt>
                <c:pt idx="7">
                  <c:v>1</c:v>
                </c:pt>
                <c:pt idx="8">
                  <c:v>3</c:v>
                </c:pt>
                <c:pt idx="9">
                  <c:v>1</c:v>
                </c:pt>
                <c:pt idx="10">
                  <c:v>1</c:v>
                </c:pt>
                <c:pt idx="11">
                  <c:v>10</c:v>
                </c:pt>
                <c:pt idx="12">
                  <c:v>11</c:v>
                </c:pt>
                <c:pt idx="13">
                  <c:v>1</c:v>
                </c:pt>
                <c:pt idx="14">
                  <c:v>9</c:v>
                </c:pt>
                <c:pt idx="15">
                  <c:v>9</c:v>
                </c:pt>
                <c:pt idx="16">
                  <c:v>12</c:v>
                </c:pt>
                <c:pt idx="17">
                  <c:v>2</c:v>
                </c:pt>
                <c:pt idx="18">
                  <c:v>2</c:v>
                </c:pt>
                <c:pt idx="19">
                  <c:v>4</c:v>
                </c:pt>
                <c:pt idx="20">
                  <c:v>10</c:v>
                </c:pt>
                <c:pt idx="21">
                  <c:v>7</c:v>
                </c:pt>
                <c:pt idx="22">
                  <c:v>10</c:v>
                </c:pt>
              </c:numCache>
            </c:numRef>
          </c:val>
          <c:extLst>
            <c:ext xmlns:c16="http://schemas.microsoft.com/office/drawing/2014/chart" uri="{C3380CC4-5D6E-409C-BE32-E72D297353CC}">
              <c16:uniqueId val="{00000000-1E8C-4E8D-B9CB-18A1BAEA5B50}"/>
            </c:ext>
          </c:extLst>
        </c:ser>
        <c:dLbls>
          <c:showLegendKey val="0"/>
          <c:showVal val="0"/>
          <c:showCatName val="0"/>
          <c:showSerName val="0"/>
          <c:showPercent val="0"/>
          <c:showBubbleSize val="0"/>
        </c:dLbls>
        <c:gapWidth val="150"/>
        <c:overlap val="100"/>
        <c:axId val="1909811583"/>
        <c:axId val="1909812543"/>
      </c:barChart>
      <c:catAx>
        <c:axId val="1909811583"/>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IN" b="1">
                    <a:latin typeface="Arial Black" panose="020B0A04020102020204" pitchFamily="34" charset="0"/>
                  </a:rPr>
                  <a:t>Users</a:t>
                </a:r>
              </a:p>
            </c:rich>
          </c:tx>
          <c:layout>
            <c:manualLayout>
              <c:xMode val="edge"/>
              <c:yMode val="edge"/>
              <c:x val="0.47733203452661199"/>
              <c:y val="0.9268179552222741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9812543"/>
        <c:crosses val="autoZero"/>
        <c:auto val="1"/>
        <c:lblAlgn val="ctr"/>
        <c:lblOffset val="100"/>
        <c:noMultiLvlLbl val="0"/>
      </c:catAx>
      <c:valAx>
        <c:axId val="19098125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IN" sz="1000" b="1">
                    <a:latin typeface="Arial Black" panose="020B0A04020102020204" pitchFamily="34" charset="0"/>
                  </a:rPr>
                  <a:t>Months</a:t>
                </a:r>
              </a:p>
            </c:rich>
          </c:tx>
          <c:layout>
            <c:manualLayout>
              <c:xMode val="edge"/>
              <c:yMode val="edge"/>
              <c:x val="2.1735350091547836E-2"/>
              <c:y val="0.38885552943843721"/>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98115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rgbClr val="7030A0"/>
                </a:solidFill>
                <a:effectLst>
                  <a:outerShdw blurRad="38100" dist="38100" dir="2700000" algn="tl">
                    <a:srgbClr val="000000">
                      <a:alpha val="43137"/>
                    </a:srgbClr>
                  </a:outerShdw>
                </a:effectLst>
                <a:latin typeface="+mj-lt"/>
                <a:ea typeface="+mn-ea"/>
                <a:cs typeface="+mn-cs"/>
              </a:defRPr>
            </a:pPr>
            <a:r>
              <a:rPr lang="en-IN">
                <a:solidFill>
                  <a:srgbClr val="7030A0"/>
                </a:solidFill>
                <a:effectLst>
                  <a:outerShdw blurRad="38100" dist="38100" dir="2700000" algn="tl">
                    <a:srgbClr val="000000">
                      <a:alpha val="43137"/>
                    </a:srgbClr>
                  </a:outerShdw>
                </a:effectLst>
                <a:latin typeface="+mj-lt"/>
              </a:rPr>
              <a:t>Total_Engagement_Per_Tag</a:t>
            </a:r>
          </a:p>
        </c:rich>
      </c:tx>
      <c:layout>
        <c:manualLayout>
          <c:xMode val="edge"/>
          <c:yMode val="edge"/>
          <c:x val="0.33353086957876799"/>
          <c:y val="0"/>
        </c:manualLayout>
      </c:layout>
      <c:overlay val="0"/>
      <c:spPr>
        <a:noFill/>
        <a:ln>
          <a:noFill/>
        </a:ln>
        <a:effectLst/>
      </c:spPr>
      <c:txPr>
        <a:bodyPr rot="0" spcFirstLastPara="1" vertOverflow="ellipsis" vert="horz" wrap="square" anchor="ctr" anchorCtr="1"/>
        <a:lstStyle/>
        <a:p>
          <a:pPr>
            <a:defRPr sz="1600" b="1" i="0" u="none" strike="noStrike" kern="1200" baseline="0">
              <a:solidFill>
                <a:srgbClr val="7030A0"/>
              </a:solidFill>
              <a:effectLst>
                <a:outerShdw blurRad="38100" dist="38100" dir="2700000" algn="tl">
                  <a:srgbClr val="000000">
                    <a:alpha val="43137"/>
                  </a:srgbClr>
                </a:outerShdw>
              </a:effectLst>
              <a:latin typeface="+mj-lt"/>
              <a:ea typeface="+mn-ea"/>
              <a:cs typeface="+mn-cs"/>
            </a:defRPr>
          </a:pPr>
          <a:endParaRPr lang="en-US"/>
        </a:p>
      </c:txPr>
    </c:title>
    <c:autoTitleDeleted val="0"/>
    <c:plotArea>
      <c:layout/>
      <c:barChart>
        <c:barDir val="col"/>
        <c:grouping val="clustered"/>
        <c:varyColors val="0"/>
        <c:ser>
          <c:idx val="0"/>
          <c:order val="0"/>
          <c:tx>
            <c:strRef>
              <c:f>Table1!$F$1</c:f>
              <c:strCache>
                <c:ptCount val="1"/>
                <c:pt idx="0">
                  <c:v>engagement_Per_Tag</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invertIfNegative val="0"/>
          <c:trendline>
            <c:spPr>
              <a:ln w="19050" cap="rnd">
                <a:solidFill>
                  <a:schemeClr val="accent6"/>
                </a:solidFill>
                <a:prstDash val="sysDash"/>
              </a:ln>
              <a:effectLst/>
            </c:spPr>
            <c:trendlineType val="linear"/>
            <c:dispRSqr val="0"/>
            <c:dispEq val="0"/>
          </c:trendline>
          <c:cat>
            <c:strRef>
              <c:f>Table1!$E$2:$E$22</c:f>
              <c:strCache>
                <c:ptCount val="21"/>
                <c:pt idx="0">
                  <c:v>SMILE</c:v>
                </c:pt>
                <c:pt idx="1">
                  <c:v>BEACH</c:v>
                </c:pt>
                <c:pt idx="2">
                  <c:v>PARTY</c:v>
                </c:pt>
                <c:pt idx="3">
                  <c:v>FUN</c:v>
                </c:pt>
                <c:pt idx="4">
                  <c:v>CONCERT</c:v>
                </c:pt>
                <c:pt idx="5">
                  <c:v>LOL</c:v>
                </c:pt>
                <c:pt idx="6">
                  <c:v>FOOD</c:v>
                </c:pt>
                <c:pt idx="7">
                  <c:v>HAIR</c:v>
                </c:pt>
                <c:pt idx="8">
                  <c:v>HAPPY</c:v>
                </c:pt>
                <c:pt idx="9">
                  <c:v>DREAMY</c:v>
                </c:pt>
                <c:pt idx="10">
                  <c:v>BEAUTY</c:v>
                </c:pt>
                <c:pt idx="11">
                  <c:v>SUNSET</c:v>
                </c:pt>
                <c:pt idx="12">
                  <c:v>DRUNK</c:v>
                </c:pt>
                <c:pt idx="13">
                  <c:v>FASHION</c:v>
                </c:pt>
                <c:pt idx="14">
                  <c:v>STYLE</c:v>
                </c:pt>
                <c:pt idx="15">
                  <c:v>SUNRISE</c:v>
                </c:pt>
                <c:pt idx="16">
                  <c:v>LANDSCAPE</c:v>
                </c:pt>
                <c:pt idx="17">
                  <c:v>STUNNING</c:v>
                </c:pt>
                <c:pt idx="18">
                  <c:v>PHOTOGRAPHY</c:v>
                </c:pt>
                <c:pt idx="19">
                  <c:v>DELICIOUS</c:v>
                </c:pt>
                <c:pt idx="20">
                  <c:v>FOODIE</c:v>
                </c:pt>
              </c:strCache>
            </c:strRef>
          </c:cat>
          <c:val>
            <c:numRef>
              <c:f>Table1!$F$2:$F$22</c:f>
              <c:numCache>
                <c:formatCode>General</c:formatCode>
                <c:ptCount val="21"/>
                <c:pt idx="0">
                  <c:v>4103</c:v>
                </c:pt>
                <c:pt idx="1">
                  <c:v>2929</c:v>
                </c:pt>
                <c:pt idx="2">
                  <c:v>2675</c:v>
                </c:pt>
                <c:pt idx="3">
                  <c:v>2628</c:v>
                </c:pt>
                <c:pt idx="4">
                  <c:v>1671</c:v>
                </c:pt>
                <c:pt idx="5">
                  <c:v>1662</c:v>
                </c:pt>
                <c:pt idx="6">
                  <c:v>1644</c:v>
                </c:pt>
                <c:pt idx="7">
                  <c:v>1604</c:v>
                </c:pt>
                <c:pt idx="8">
                  <c:v>1542</c:v>
                </c:pt>
                <c:pt idx="9">
                  <c:v>1445</c:v>
                </c:pt>
                <c:pt idx="10">
                  <c:v>1414</c:v>
                </c:pt>
                <c:pt idx="11">
                  <c:v>1315</c:v>
                </c:pt>
                <c:pt idx="12">
                  <c:v>1311</c:v>
                </c:pt>
                <c:pt idx="13">
                  <c:v>1295</c:v>
                </c:pt>
                <c:pt idx="14">
                  <c:v>1187</c:v>
                </c:pt>
                <c:pt idx="15">
                  <c:v>1161</c:v>
                </c:pt>
                <c:pt idx="16">
                  <c:v>1158</c:v>
                </c:pt>
                <c:pt idx="17">
                  <c:v>1131</c:v>
                </c:pt>
                <c:pt idx="18">
                  <c:v>1118</c:v>
                </c:pt>
                <c:pt idx="19">
                  <c:v>1061</c:v>
                </c:pt>
                <c:pt idx="20">
                  <c:v>774</c:v>
                </c:pt>
              </c:numCache>
            </c:numRef>
          </c:val>
          <c:extLst>
            <c:ext xmlns:c16="http://schemas.microsoft.com/office/drawing/2014/chart" uri="{C3380CC4-5D6E-409C-BE32-E72D297353CC}">
              <c16:uniqueId val="{00000001-6A2F-46E0-9EBE-C0CE93BF1EFB}"/>
            </c:ext>
          </c:extLst>
        </c:ser>
        <c:dLbls>
          <c:showLegendKey val="0"/>
          <c:showVal val="0"/>
          <c:showCatName val="0"/>
          <c:showSerName val="0"/>
          <c:showPercent val="0"/>
          <c:showBubbleSize val="0"/>
        </c:dLbls>
        <c:gapWidth val="100"/>
        <c:overlap val="-24"/>
        <c:axId val="1848866927"/>
        <c:axId val="1848869807"/>
      </c:barChart>
      <c:catAx>
        <c:axId val="1848866927"/>
        <c:scaling>
          <c:orientation val="minMax"/>
        </c:scaling>
        <c:delete val="0"/>
        <c:axPos val="b"/>
        <c:title>
          <c:tx>
            <c:rich>
              <a:bodyPr rot="0" spcFirstLastPara="1" vertOverflow="ellipsis" vert="horz" wrap="square" anchor="ctr" anchorCtr="1"/>
              <a:lstStyle/>
              <a:p>
                <a:pPr>
                  <a:defRPr sz="1050" b="1" i="0" u="none" strike="noStrike" kern="1200" baseline="0">
                    <a:solidFill>
                      <a:schemeClr val="tx2"/>
                    </a:solidFill>
                    <a:latin typeface="+mj-lt"/>
                    <a:ea typeface="+mn-ea"/>
                    <a:cs typeface="+mn-cs"/>
                  </a:defRPr>
                </a:pPr>
                <a:r>
                  <a:rPr lang="en-IN" sz="1050">
                    <a:latin typeface="+mj-lt"/>
                  </a:rPr>
                  <a:t>Tags_Name</a:t>
                </a:r>
              </a:p>
            </c:rich>
          </c:tx>
          <c:layout>
            <c:manualLayout>
              <c:xMode val="edge"/>
              <c:yMode val="edge"/>
              <c:x val="0.45253345279679713"/>
              <c:y val="0.9332396806604929"/>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2"/>
                  </a:solidFill>
                  <a:latin typeface="+mj-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050" b="1" i="0" u="none" strike="noStrike" kern="1200" baseline="0">
                <a:solidFill>
                  <a:schemeClr val="tx2"/>
                </a:solidFill>
                <a:effectLst/>
                <a:latin typeface="+mj-lt"/>
                <a:ea typeface="+mn-ea"/>
                <a:cs typeface="+mn-cs"/>
              </a:defRPr>
            </a:pPr>
            <a:endParaRPr lang="en-US"/>
          </a:p>
        </c:txPr>
        <c:crossAx val="1848869807"/>
        <c:crosses val="autoZero"/>
        <c:auto val="1"/>
        <c:lblAlgn val="ctr"/>
        <c:lblOffset val="100"/>
        <c:noMultiLvlLbl val="0"/>
      </c:catAx>
      <c:valAx>
        <c:axId val="1848869807"/>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050" b="1" i="0" u="none" strike="noStrike" kern="1200" baseline="0">
                    <a:solidFill>
                      <a:schemeClr val="tx2"/>
                    </a:solidFill>
                    <a:latin typeface="+mj-lt"/>
                    <a:ea typeface="+mn-ea"/>
                    <a:cs typeface="+mn-cs"/>
                  </a:defRPr>
                </a:pPr>
                <a:r>
                  <a:rPr lang="en-IN" sz="1050">
                    <a:latin typeface="+mj-lt"/>
                  </a:rPr>
                  <a:t>Engagement Rate</a:t>
                </a:r>
              </a:p>
            </c:rich>
          </c:tx>
          <c:layout>
            <c:manualLayout>
              <c:xMode val="edge"/>
              <c:yMode val="edge"/>
              <c:x val="1.9444468489793799E-2"/>
              <c:y val="0.30327948264854188"/>
            </c:manualLayout>
          </c:layout>
          <c:overlay val="0"/>
          <c:spPr>
            <a:noFill/>
            <a:ln>
              <a:noFill/>
            </a:ln>
            <a:effectLst/>
          </c:spPr>
          <c:txPr>
            <a:bodyPr rot="-5400000" spcFirstLastPara="1" vertOverflow="ellipsis" vert="horz" wrap="square" anchor="ctr" anchorCtr="1"/>
            <a:lstStyle/>
            <a:p>
              <a:pPr>
                <a:defRPr sz="1050" b="1" i="0" u="none" strike="noStrike" kern="1200" baseline="0">
                  <a:solidFill>
                    <a:schemeClr val="tx2"/>
                  </a:solidFill>
                  <a:latin typeface="+mj-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rgbClr val="7030A0"/>
                </a:solidFill>
                <a:effectLst>
                  <a:outerShdw blurRad="38100" dist="38100" dir="2700000" algn="tl">
                    <a:srgbClr val="000000">
                      <a:alpha val="43137"/>
                    </a:srgbClr>
                  </a:outerShdw>
                </a:effectLst>
                <a:latin typeface="+mj-lt"/>
                <a:ea typeface="+mn-ea"/>
                <a:cs typeface="+mn-cs"/>
              </a:defRPr>
            </a:pPr>
            <a:endParaRPr lang="en-US"/>
          </a:p>
        </c:txPr>
        <c:crossAx val="18488669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[User Rank Retantion.csv]User Rank Retantion!PivotTable1</c:name>
    <c:fmtId val="9"/>
  </c:pivotSource>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Count Of Users based on users rankings</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6"/>
          </a:solidFill>
          <a:ln>
            <a:noFill/>
          </a:ln>
          <a:effectLst/>
        </c:spPr>
        <c:marker>
          <c:symbol val="diamond"/>
          <c:size val="6"/>
          <c:spPr>
            <a:solidFill>
              <a:schemeClr val="accent6"/>
            </a:solidFill>
            <a:ln w="9525">
              <a:solidFill>
                <a:schemeClr val="accent6"/>
              </a:solidFill>
              <a:round/>
            </a:ln>
            <a:effectLst/>
          </c:spPr>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6"/>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6"/>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'User Rank Retantion'!$I$8</c:f>
              <c:strCache>
                <c:ptCount val="1"/>
                <c:pt idx="0">
                  <c:v>Total</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'User Rank Retantion'!$H$9:$H$12</c:f>
              <c:strCache>
                <c:ptCount val="3"/>
                <c:pt idx="0">
                  <c:v>1-10</c:v>
                </c:pt>
                <c:pt idx="1">
                  <c:v>11-20</c:v>
                </c:pt>
                <c:pt idx="2">
                  <c:v>21-30</c:v>
                </c:pt>
              </c:strCache>
            </c:strRef>
          </c:cat>
          <c:val>
            <c:numRef>
              <c:f>'User Rank Retantion'!$I$9:$I$12</c:f>
              <c:numCache>
                <c:formatCode>General</c:formatCode>
                <c:ptCount val="3"/>
                <c:pt idx="0">
                  <c:v>10</c:v>
                </c:pt>
                <c:pt idx="1">
                  <c:v>10</c:v>
                </c:pt>
                <c:pt idx="2">
                  <c:v>12</c:v>
                </c:pt>
              </c:numCache>
            </c:numRef>
          </c:val>
          <c:extLst>
            <c:ext xmlns:c16="http://schemas.microsoft.com/office/drawing/2014/chart" uri="{C3380CC4-5D6E-409C-BE32-E72D297353CC}">
              <c16:uniqueId val="{00000000-86CB-4029-BF6D-F39C389EEC68}"/>
            </c:ext>
          </c:extLst>
        </c:ser>
        <c:dLbls>
          <c:dLblPos val="outEnd"/>
          <c:showLegendKey val="0"/>
          <c:showVal val="1"/>
          <c:showCatName val="0"/>
          <c:showSerName val="0"/>
          <c:showPercent val="0"/>
          <c:showBubbleSize val="0"/>
        </c:dLbls>
        <c:gapWidth val="444"/>
        <c:overlap val="-90"/>
        <c:axId val="1072552127"/>
        <c:axId val="1070715647"/>
      </c:barChart>
      <c:catAx>
        <c:axId val="10725521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tx1">
                        <a:lumMod val="65000"/>
                        <a:lumOff val="35000"/>
                      </a:schemeClr>
                    </a:solidFill>
                    <a:latin typeface="+mj-lt"/>
                    <a:ea typeface="+mn-ea"/>
                    <a:cs typeface="+mn-cs"/>
                  </a:defRPr>
                </a:pPr>
                <a:r>
                  <a:rPr lang="en-IN" b="1">
                    <a:latin typeface="+mj-lt"/>
                  </a:rPr>
                  <a:t>Users Rankings</a:t>
                </a:r>
              </a:p>
            </c:rich>
          </c:tx>
          <c:layout>
            <c:manualLayout>
              <c:xMode val="edge"/>
              <c:yMode val="edge"/>
              <c:x val="0.44102879751325785"/>
              <c:y val="0.89256928741617625"/>
            </c:manualLayout>
          </c:layout>
          <c:overlay val="0"/>
          <c:spPr>
            <a:noFill/>
            <a:ln>
              <a:noFill/>
            </a:ln>
            <a:effectLst/>
          </c:spPr>
          <c:txPr>
            <a:bodyPr rot="0" spcFirstLastPara="1" vertOverflow="ellipsis" vert="horz" wrap="square" anchor="ctr" anchorCtr="1"/>
            <a:lstStyle/>
            <a:p>
              <a:pPr>
                <a:defRPr sz="900" b="1" i="0" u="none" strike="noStrike" kern="1200" cap="all" baseline="0">
                  <a:solidFill>
                    <a:schemeClr val="tx1">
                      <a:lumMod val="65000"/>
                      <a:lumOff val="35000"/>
                    </a:schemeClr>
                  </a:solidFill>
                  <a:latin typeface="+mj-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cap="all" spc="120" normalizeH="0" baseline="0">
                <a:solidFill>
                  <a:schemeClr val="tx1">
                    <a:lumMod val="65000"/>
                    <a:lumOff val="35000"/>
                  </a:schemeClr>
                </a:solidFill>
                <a:latin typeface="+mj-lt"/>
                <a:ea typeface="+mn-ea"/>
                <a:cs typeface="+mn-cs"/>
              </a:defRPr>
            </a:pPr>
            <a:endParaRPr lang="en-US"/>
          </a:p>
        </c:txPr>
        <c:crossAx val="1070715647"/>
        <c:crosses val="autoZero"/>
        <c:auto val="1"/>
        <c:lblAlgn val="ctr"/>
        <c:lblOffset val="100"/>
        <c:noMultiLvlLbl val="0"/>
      </c:catAx>
      <c:valAx>
        <c:axId val="1070715647"/>
        <c:scaling>
          <c:orientation val="minMax"/>
        </c:scaling>
        <c:delete val="1"/>
        <c:axPos val="l"/>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j-lt"/>
                    <a:ea typeface="+mn-ea"/>
                    <a:cs typeface="+mn-cs"/>
                  </a:defRPr>
                </a:pPr>
                <a:r>
                  <a:rPr lang="en-IN">
                    <a:latin typeface="+mj-lt"/>
                  </a:rPr>
                  <a:t>Count Of Users</a:t>
                </a:r>
              </a:p>
            </c:rich>
          </c:tx>
          <c:layout>
            <c:manualLayout>
              <c:xMode val="edge"/>
              <c:yMode val="edge"/>
              <c:x val="1.9444444444444445E-2"/>
              <c:y val="0.33859179060950717"/>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j-lt"/>
                  <a:ea typeface="+mn-ea"/>
                  <a:cs typeface="+mn-cs"/>
                </a:defRPr>
              </a:pPr>
              <a:endParaRPr lang="en-US"/>
            </a:p>
          </c:txPr>
        </c:title>
        <c:numFmt formatCode="General" sourceLinked="1"/>
        <c:majorTickMark val="none"/>
        <c:minorTickMark val="none"/>
        <c:tickLblPos val="nextTo"/>
        <c:crossAx val="10725521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[Ad Campaign Analysis.csv]Ad Campaign Analysis!PivotTable1</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User  Engagement based on tags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'Ad Campaign Analysis'!$L$7</c:f>
              <c:strCache>
                <c:ptCount val="1"/>
                <c:pt idx="0">
                  <c:v>Total</c:v>
                </c:pt>
              </c:strCache>
            </c:strRef>
          </c:tx>
          <c:spPr>
            <a:ln w="28575" cap="rnd">
              <a:solidFill>
                <a:schemeClr val="accent1"/>
              </a:solidFill>
              <a:round/>
            </a:ln>
            <a:effectLst/>
          </c:spPr>
          <c:marker>
            <c:symbol val="none"/>
          </c:marker>
          <c:cat>
            <c:strRef>
              <c:f>'Ad Campaign Analysis'!$K$8:$K$29</c:f>
              <c:strCache>
                <c:ptCount val="21"/>
                <c:pt idx="0">
                  <c:v>beach</c:v>
                </c:pt>
                <c:pt idx="1">
                  <c:v>beauty</c:v>
                </c:pt>
                <c:pt idx="2">
                  <c:v>concert</c:v>
                </c:pt>
                <c:pt idx="3">
                  <c:v>delicious</c:v>
                </c:pt>
                <c:pt idx="4">
                  <c:v>dreamy</c:v>
                </c:pt>
                <c:pt idx="5">
                  <c:v>drunk</c:v>
                </c:pt>
                <c:pt idx="6">
                  <c:v>fashion</c:v>
                </c:pt>
                <c:pt idx="7">
                  <c:v>food</c:v>
                </c:pt>
                <c:pt idx="8">
                  <c:v>foodie</c:v>
                </c:pt>
                <c:pt idx="9">
                  <c:v>fun</c:v>
                </c:pt>
                <c:pt idx="10">
                  <c:v>hair</c:v>
                </c:pt>
                <c:pt idx="11">
                  <c:v>happy</c:v>
                </c:pt>
                <c:pt idx="12">
                  <c:v>landscape</c:v>
                </c:pt>
                <c:pt idx="13">
                  <c:v>lol</c:v>
                </c:pt>
                <c:pt idx="14">
                  <c:v>party</c:v>
                </c:pt>
                <c:pt idx="15">
                  <c:v>photography</c:v>
                </c:pt>
                <c:pt idx="16">
                  <c:v>smile</c:v>
                </c:pt>
                <c:pt idx="17">
                  <c:v>stunning</c:v>
                </c:pt>
                <c:pt idx="18">
                  <c:v>style</c:v>
                </c:pt>
                <c:pt idx="19">
                  <c:v>sunrise</c:v>
                </c:pt>
                <c:pt idx="20">
                  <c:v>sunset</c:v>
                </c:pt>
              </c:strCache>
            </c:strRef>
          </c:cat>
          <c:val>
            <c:numRef>
              <c:f>'Ad Campaign Analysis'!$L$8:$L$29</c:f>
              <c:numCache>
                <c:formatCode>General</c:formatCode>
                <c:ptCount val="21"/>
                <c:pt idx="0">
                  <c:v>2445</c:v>
                </c:pt>
                <c:pt idx="1">
                  <c:v>1051</c:v>
                </c:pt>
                <c:pt idx="2">
                  <c:v>2081</c:v>
                </c:pt>
                <c:pt idx="3">
                  <c:v>1530</c:v>
                </c:pt>
                <c:pt idx="4">
                  <c:v>1083</c:v>
                </c:pt>
                <c:pt idx="5">
                  <c:v>892</c:v>
                </c:pt>
                <c:pt idx="6">
                  <c:v>1808</c:v>
                </c:pt>
                <c:pt idx="7">
                  <c:v>1955</c:v>
                </c:pt>
                <c:pt idx="8">
                  <c:v>898</c:v>
                </c:pt>
                <c:pt idx="9">
                  <c:v>2555</c:v>
                </c:pt>
                <c:pt idx="10">
                  <c:v>1945</c:v>
                </c:pt>
                <c:pt idx="11">
                  <c:v>1231</c:v>
                </c:pt>
                <c:pt idx="12">
                  <c:v>1370</c:v>
                </c:pt>
                <c:pt idx="13">
                  <c:v>1681</c:v>
                </c:pt>
                <c:pt idx="14">
                  <c:v>3281</c:v>
                </c:pt>
                <c:pt idx="15">
                  <c:v>1371</c:v>
                </c:pt>
                <c:pt idx="16">
                  <c:v>5257</c:v>
                </c:pt>
                <c:pt idx="17">
                  <c:v>1339</c:v>
                </c:pt>
                <c:pt idx="18">
                  <c:v>1013</c:v>
                </c:pt>
                <c:pt idx="19">
                  <c:v>1040</c:v>
                </c:pt>
                <c:pt idx="20">
                  <c:v>1532</c:v>
                </c:pt>
              </c:numCache>
            </c:numRef>
          </c:val>
          <c:smooth val="0"/>
          <c:extLst>
            <c:ext xmlns:c16="http://schemas.microsoft.com/office/drawing/2014/chart" uri="{C3380CC4-5D6E-409C-BE32-E72D297353CC}">
              <c16:uniqueId val="{00000000-0AD0-4EF8-83AD-BB0093E43AB3}"/>
            </c:ext>
          </c:extLst>
        </c:ser>
        <c:dLbls>
          <c:showLegendKey val="0"/>
          <c:showVal val="0"/>
          <c:showCatName val="0"/>
          <c:showSerName val="0"/>
          <c:showPercent val="0"/>
          <c:showBubbleSize val="0"/>
        </c:dLbls>
        <c:smooth val="0"/>
        <c:axId val="2015202320"/>
        <c:axId val="2015210960"/>
      </c:lineChart>
      <c:catAx>
        <c:axId val="2015202320"/>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IN" b="1"/>
                  <a:t>Tags_name</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5210960"/>
        <c:crosses val="autoZero"/>
        <c:auto val="1"/>
        <c:lblAlgn val="ctr"/>
        <c:lblOffset val="100"/>
        <c:noMultiLvlLbl val="0"/>
      </c:catAx>
      <c:valAx>
        <c:axId val="20152109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IN" b="1"/>
                  <a:t>Engagement</a:t>
                </a:r>
              </a:p>
            </c:rich>
          </c:tx>
          <c:layout>
            <c:manualLayout>
              <c:xMode val="edge"/>
              <c:yMode val="edge"/>
              <c:x val="1.656726308813784E-2"/>
              <c:y val="0.23981846019247591"/>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52023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Table1!$A$2:$A$60</cx:f>
        <cx:lvl ptCount="59">
          <cx:pt idx="0">Keenan.Schamberger60</cx:pt>
          <cx:pt idx="1">Rick29</cx:pt>
          <cx:pt idx="2">Josianne.Friesen</cx:pt>
          <cx:pt idx="3">Andre_Purdy85</cx:pt>
          <cx:pt idx="4">Elenor88</cx:pt>
          <cx:pt idx="5">Adelle96</cx:pt>
          <cx:pt idx="6">Karley_Bosco</cx:pt>
          <cx:pt idx="7">Norbert_Carroll35</cx:pt>
          <cx:pt idx="8">Malinda_Streich</cx:pt>
          <cx:pt idx="9">Emilio_Bernier52</cx:pt>
          <cx:pt idx="10">Billy52</cx:pt>
          <cx:pt idx="11">Janet.Armstrong</cx:pt>
          <cx:pt idx="12">Sam52</cx:pt>
          <cx:pt idx="13">Presley_McClure</cx:pt>
          <cx:pt idx="14">Gerard79</cx:pt>
          <cx:pt idx="15">Aiyana_Hoeger</cx:pt>
          <cx:pt idx="16">Erick5</cx:pt>
          <cx:pt idx="17">Kenneth64</cx:pt>
          <cx:pt idx="18">Annalise.McKenzie16</cx:pt>
          <cx:pt idx="19">Arely_Bogan63</cx:pt>
          <cx:pt idx="20">Willie_Leuschke</cx:pt>
          <cx:pt idx="21">Alexandro35</cx:pt>
          <cx:pt idx="22">Kelsi26</cx:pt>
          <cx:pt idx="23">Frederik_Rice</cx:pt>
          <cx:pt idx="24">Seth46</cx:pt>
          <cx:pt idx="25">Alysa22</cx:pt>
          <cx:pt idx="26">Hailee26</cx:pt>
          <cx:pt idx="27">Rafael.Hickle2</cx:pt>
          <cx:pt idx="28">Aracely.Johnston98</cx:pt>
          <cx:pt idx="29">Gus93</cx:pt>
          <cx:pt idx="30">Irwin.Larson</cx:pt>
          <cx:pt idx="31">Delpha.Kihn</cx:pt>
          <cx:pt idx="32">Javonte83</cx:pt>
          <cx:pt idx="33">Damon35</cx:pt>
          <cx:pt idx="34">Kaley9</cx:pt>
          <cx:pt idx="35">Harley_Lind18</cx:pt>
          <cx:pt idx="36">Tabitha_Schamberger11</cx:pt>
          <cx:pt idx="37">Travon.Waters</cx:pt>
          <cx:pt idx="38">Kathryn80</cx:pt>
          <cx:pt idx="39">Colten.Harris76</cx:pt>
          <cx:pt idx="40">Ressie_Stanton46</cx:pt>
          <cx:pt idx="41">Justina.Gaylord27</cx:pt>
          <cx:pt idx="42">Peter.Stehr0</cx:pt>
          <cx:pt idx="43">Yazmin_Mills95</cx:pt>
          <cx:pt idx="44">Zack_Kemmer93</cx:pt>
          <cx:pt idx="45">Milford_Gleichner42</cx:pt>
          <cx:pt idx="46">Jordyn.Jacobson2</cx:pt>
          <cx:pt idx="47">Alek_Watsica</cx:pt>
          <cx:pt idx="48">Dereck65</cx:pt>
          <cx:pt idx="49">Meggie_Doyle</cx:pt>
          <cx:pt idx="50">Katarina.Dibbert</cx:pt>
          <cx:pt idx="51">Yvette.Gottlieb91</cx:pt>
          <cx:pt idx="52">Maya.Farrell</cx:pt>
          <cx:pt idx="53">Jayson65</cx:pt>
          <cx:pt idx="54">Harrison.Beatty50</cx:pt>
          <cx:pt idx="55">Tomas.Beatty93</cx:pt>
          <cx:pt idx="56">Dario77</cx:pt>
          <cx:pt idx="57">Odessa2</cx:pt>
          <cx:pt idx="58">Granville_Kutch</cx:pt>
        </cx:lvl>
      </cx:strDim>
      <cx:numDim type="val">
        <cx:f>Table1!$B$2:$B$60</cx:f>
        <cx:lvl ptCount="59" formatCode="General">
          <cx:pt idx="0">6</cx:pt>
          <cx:pt idx="1">10</cx:pt>
          <cx:pt idx="2">11</cx:pt>
          <cx:pt idx="3">13</cx:pt>
          <cx:pt idx="4">9</cx:pt>
          <cx:pt idx="5">15</cx:pt>
          <cx:pt idx="6">3</cx:pt>
          <cx:pt idx="7">7</cx:pt>
          <cx:pt idx="8">9</cx:pt>
          <cx:pt idx="9">3</cx:pt>
          <cx:pt idx="10">4</cx:pt>
          <cx:pt idx="11">5</cx:pt>
          <cx:pt idx="12">2</cx:pt>
          <cx:pt idx="13">10</cx:pt>
          <cx:pt idx="14">10</cx:pt>
          <cx:pt idx="15">5</cx:pt>
          <cx:pt idx="16">2</cx:pt>
          <cx:pt idx="17">1</cx:pt>
          <cx:pt idx="18">4</cx:pt>
          <cx:pt idx="19">2</cx:pt>
          <cx:pt idx="20">5</cx:pt>
          <cx:pt idx="21">7</cx:pt>
          <cx:pt idx="22">1</cx:pt>
          <cx:pt idx="23">5</cx:pt>
          <cx:pt idx="24">11</cx:pt>
          <cx:pt idx="25">6</cx:pt>
          <cx:pt idx="26">7</cx:pt>
          <cx:pt idx="27">4</cx:pt>
          <cx:pt idx="28">5</cx:pt>
          <cx:pt idx="29">11</cx:pt>
          <cx:pt idx="30">9</cx:pt>
          <cx:pt idx="31">2</cx:pt>
          <cx:pt idx="32">3</cx:pt>
          <cx:pt idx="33">3</cx:pt>
          <cx:pt idx="34">9</cx:pt>
          <cx:pt idx="35">7</cx:pt>
          <cx:pt idx="36">13</cx:pt>
          <cx:pt idx="37">8</cx:pt>
          <cx:pt idx="38">3</cx:pt>
          <cx:pt idx="39">9</cx:pt>
          <cx:pt idx="40">5</cx:pt>
          <cx:pt idx="41">12</cx:pt>
          <cx:pt idx="42">1</cx:pt>
          <cx:pt idx="43">3</cx:pt>
          <cx:pt idx="44">7</cx:pt>
          <cx:pt idx="45">4</cx:pt>
          <cx:pt idx="46">4</cx:pt>
          <cx:pt idx="47">5</cx:pt>
          <cx:pt idx="48">2</cx:pt>
          <cx:pt idx="49">1</cx:pt>
          <cx:pt idx="50">2</cx:pt>
          <cx:pt idx="51">7</cx:pt>
          <cx:pt idx="52">3</cx:pt>
          <cx:pt idx="53">1</cx:pt>
          <cx:pt idx="54">6</cx:pt>
          <cx:pt idx="55">4</cx:pt>
          <cx:pt idx="56">5</cx:pt>
          <cx:pt idx="57">1</cx:pt>
          <cx:pt idx="58">4</cx:pt>
        </cx:lvl>
      </cx:numDim>
    </cx:data>
  </cx:chartData>
  <cx:chart>
    <cx:title pos="t" align="ctr" overlay="0">
      <cx:tx>
        <cx:txData>
          <cx:v>Count of tags for each user</cx:v>
        </cx:txData>
      </cx:tx>
      <cx:txPr>
        <a:bodyPr spcFirstLastPara="1" vertOverflow="ellipsis" horzOverflow="overflow" wrap="square" lIns="0" tIns="0" rIns="0" bIns="0" anchor="ctr" anchorCtr="1"/>
        <a:lstStyle/>
        <a:p>
          <a:pPr algn="ctr" rtl="0">
            <a:defRPr/>
          </a:pPr>
          <a:r>
            <a:rPr lang="en-US" sz="1600" b="1" i="0" u="sng" strike="noStrike" baseline="0" dirty="0">
              <a:solidFill>
                <a:sysClr val="windowText" lastClr="000000">
                  <a:lumMod val="65000"/>
                  <a:lumOff val="35000"/>
                </a:sysClr>
              </a:solidFill>
              <a:latin typeface="Calibri" panose="020F0502020204030204"/>
            </a:rPr>
            <a:t>Count of tags for each user</a:t>
          </a:r>
        </a:p>
      </cx:txPr>
    </cx:title>
    <cx:plotArea>
      <cx:plotAreaRegion>
        <cx:series layoutId="clusteredColumn" uniqueId="{CEE9818F-BB77-4CAD-897C-B6F619C47194}">
          <cx:tx>
            <cx:txData>
              <cx:f>Table1!$B$1</cx:f>
              <cx:v>total_num_tags</cx:v>
            </cx:txData>
          </cx:tx>
          <cx:dataLabels pos="inEnd">
            <cx:visibility seriesName="0" categoryName="0" value="1"/>
            <cx:separator>, </cx:separator>
          </cx:dataLabels>
          <cx:dataId val="0"/>
          <cx:layoutPr>
            <cx:aggregation/>
          </cx:layoutPr>
          <cx:axisId val="1"/>
        </cx:series>
        <cx:series layoutId="paretoLine" ownerIdx="0" uniqueId="{605FB11B-C8B4-4097-8AAC-AE0CC00969E8}">
          <cx:axisId val="2"/>
        </cx:series>
      </cx:plotAreaRegion>
      <cx:axis id="0">
        <cx:catScaling gapWidth="0"/>
        <cx:tickLabels/>
      </cx:axis>
      <cx:axis id="1">
        <cx:valScaling/>
        <cx:title>
          <cx:tx>
            <cx:txData>
              <cx:v>Count Of Tags</cx:v>
            </cx:txData>
          </cx:tx>
          <cx:txPr>
            <a:bodyPr spcFirstLastPara="1" vertOverflow="ellipsis" horzOverflow="overflow" wrap="square" lIns="0" tIns="0" rIns="0" bIns="0" anchor="ctr" anchorCtr="1"/>
            <a:lstStyle/>
            <a:p>
              <a:pPr algn="ctr" rtl="0">
                <a:defRPr/>
              </a:pPr>
              <a:r>
                <a:rPr lang="en-US" sz="1050" b="1" i="0" u="none" strike="noStrike" baseline="0" dirty="0">
                  <a:solidFill>
                    <a:sysClr val="windowText" lastClr="000000">
                      <a:lumMod val="50000"/>
                      <a:lumOff val="50000"/>
                    </a:sysClr>
                  </a:solidFill>
                  <a:effectLst/>
                  <a:latin typeface="Calibri" panose="020F0502020204030204"/>
                </a:rPr>
                <a:t>Count Of Tags</a:t>
              </a:r>
            </a:p>
          </cx:txPr>
        </cx:title>
        <cx:majorGridlines/>
        <cx:tickLabels/>
      </cx:axis>
      <cx:axis id="2">
        <cx:valScaling max="1" min="0"/>
        <cx:units unit="percentage"/>
        <cx:tickLabels/>
      </cx:axis>
    </cx:plotArea>
  </cx:chart>
</cx: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9">
  <a:schemeClr val="accent6"/>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346">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9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369">
  <cs:axisTitle>
    <cs:lnRef idx="0"/>
    <cs:fillRef idx="0"/>
    <cs:effectRef idx="0"/>
    <cs:fontRef idx="minor">
      <a:schemeClr val="tx1">
        <a:lumMod val="50000"/>
        <a:lumOff val="50000"/>
      </a:schemeClr>
    </cs:fontRef>
    <cs:defRPr sz="900"/>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cs:chartArea>
  <cs:dataLabel>
    <cs:lnRef idx="0"/>
    <cs:fillRef idx="0"/>
    <cs:effectRef idx="0"/>
    <cs:fontRef idx="minor">
      <a:schemeClr val="tx1">
        <a:lumMod val="50000"/>
        <a:lumOff val="50000"/>
      </a:schemeClr>
    </cs:fontRef>
    <cs:defRPr sz="900"/>
  </cs:dataLabel>
  <cs:dataLabelCallout>
    <cs:lnRef idx="0"/>
    <cs:fillRef idx="0"/>
    <cs:effectRef idx="0"/>
    <cs:fontRef idx="minor">
      <a:schemeClr val="dk1">
        <a:lumMod val="50000"/>
        <a:lumOff val="50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ln w="9525" cap="flat" cmpd="sng" algn="ctr">
        <a:solidFill>
          <a:schemeClr val="phClr">
            <a:alpha val="50000"/>
          </a:schemeClr>
        </a:solidFill>
        <a:round/>
      </a:ln>
    </cs:spPr>
  </cs:dataPoint>
  <cs:dataPoint3D>
    <cs:lnRef idx="0">
      <cs:styleClr val="auto"/>
    </cs:lnRef>
    <cs:fillRef idx="0">
      <cs:styleClr val="auto"/>
    </cs:fillRef>
    <cs:effectRef idx="0"/>
    <cs:fontRef idx="minor">
      <a:schemeClr val="dk1"/>
    </cs:fontRef>
    <cs:spPr>
      <a:solidFill>
        <a:schemeClr val="phClr"/>
      </a:solidFill>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4"/>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9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dk1"/>
    </cs:fontRef>
    <cs:spPr>
      <a:ln w="9525" cap="flat">
        <a:solidFill>
          <a:srgbClr val="D9D9D9"/>
        </a:solidFill>
        <a:round/>
      </a:ln>
    </cs:spPr>
  </cs:seriesLine>
  <cs:title>
    <cs:lnRef idx="0"/>
    <cs:fillRef idx="0"/>
    <cs:effectRef idx="0"/>
    <cs:fontRef idx="minor">
      <a:schemeClr val="tx1">
        <a:lumMod val="50000"/>
        <a:lumOff val="50000"/>
      </a:schemeClr>
    </cs:fontRef>
    <cs:defRPr sz="1400" cap="none" spc="2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50000"/>
        <a:lumOff val="50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50000"/>
        <a:lumOff val="50000"/>
      </a:schemeClr>
    </cs:fontRef>
    <cs:defRPr sz="9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B1D3ED-CD51-4DA5-A0ED-E72DF66E8081}" type="doc">
      <dgm:prSet loTypeId="urn:microsoft.com/office/officeart/2005/8/layout/StepDownProcess" loCatId="process" qsTypeId="urn:microsoft.com/office/officeart/2005/8/quickstyle/3d5" qsCatId="3D" csTypeId="urn:microsoft.com/office/officeart/2005/8/colors/accent0_3" csCatId="mainScheme"/>
      <dgm:spPr/>
      <dgm:t>
        <a:bodyPr/>
        <a:lstStyle/>
        <a:p>
          <a:endParaRPr lang="en-IN"/>
        </a:p>
      </dgm:t>
    </dgm:pt>
    <dgm:pt modelId="{39B8D9A9-902B-40BA-BC69-0A301DE850C3}">
      <dgm:prSet/>
      <dgm:spPr/>
      <dgm:t>
        <a:bodyPr/>
        <a:lstStyle/>
        <a:p>
          <a:r>
            <a:rPr lang="en-US" dirty="0"/>
            <a:t>Data was checked for Null And Duplicate Rows.</a:t>
          </a:r>
          <a:endParaRPr lang="en-IN" dirty="0"/>
        </a:p>
      </dgm:t>
    </dgm:pt>
    <dgm:pt modelId="{A48B636A-ED47-422E-A667-A04CF2C39B56}" type="parTrans" cxnId="{5A047B92-D9D1-4E9B-BB1A-CE4BD91636ED}">
      <dgm:prSet/>
      <dgm:spPr/>
      <dgm:t>
        <a:bodyPr/>
        <a:lstStyle/>
        <a:p>
          <a:endParaRPr lang="en-IN"/>
        </a:p>
      </dgm:t>
    </dgm:pt>
    <dgm:pt modelId="{18D1621F-19FC-4B1A-AB7C-94449B88C8C3}" type="sibTrans" cxnId="{5A047B92-D9D1-4E9B-BB1A-CE4BD91636ED}">
      <dgm:prSet/>
      <dgm:spPr/>
      <dgm:t>
        <a:bodyPr/>
        <a:lstStyle/>
        <a:p>
          <a:endParaRPr lang="en-IN"/>
        </a:p>
      </dgm:t>
    </dgm:pt>
    <dgm:pt modelId="{0779B7F6-A919-41C2-A18F-C11BBABAE504}">
      <dgm:prSet/>
      <dgm:spPr/>
      <dgm:t>
        <a:bodyPr/>
        <a:lstStyle/>
        <a:p>
          <a:r>
            <a:rPr lang="en-IN" dirty="0"/>
            <a:t>Categorial CTE’s are created for faster querying.</a:t>
          </a:r>
        </a:p>
      </dgm:t>
    </dgm:pt>
    <dgm:pt modelId="{C4492DAF-5EF2-43E9-B7D1-294D5C2597AE}" type="parTrans" cxnId="{232E8503-63C3-4A16-83D8-412B6A3CDEFC}">
      <dgm:prSet/>
      <dgm:spPr/>
      <dgm:t>
        <a:bodyPr/>
        <a:lstStyle/>
        <a:p>
          <a:endParaRPr lang="en-IN"/>
        </a:p>
      </dgm:t>
    </dgm:pt>
    <dgm:pt modelId="{2A7336B2-41B1-41AC-B989-D9DBFAE429AF}" type="sibTrans" cxnId="{232E8503-63C3-4A16-83D8-412B6A3CDEFC}">
      <dgm:prSet/>
      <dgm:spPr/>
      <dgm:t>
        <a:bodyPr/>
        <a:lstStyle/>
        <a:p>
          <a:endParaRPr lang="en-IN"/>
        </a:p>
      </dgm:t>
    </dgm:pt>
    <dgm:pt modelId="{8C1F4627-DF66-4CA1-81FE-DF37FAA32A2B}">
      <dgm:prSet/>
      <dgm:spPr/>
      <dgm:t>
        <a:bodyPr/>
        <a:lstStyle/>
        <a:p>
          <a:r>
            <a:rPr lang="en-IN"/>
            <a:t>Duplicate Rows are removed if any present.</a:t>
          </a:r>
        </a:p>
      </dgm:t>
    </dgm:pt>
    <dgm:pt modelId="{C75A3E93-3C92-4571-AFA0-81BAE8E663AE}" type="parTrans" cxnId="{AE156AE9-3199-47EA-9F72-352ABAD26C28}">
      <dgm:prSet/>
      <dgm:spPr/>
      <dgm:t>
        <a:bodyPr/>
        <a:lstStyle/>
        <a:p>
          <a:endParaRPr lang="en-IN"/>
        </a:p>
      </dgm:t>
    </dgm:pt>
    <dgm:pt modelId="{19180D82-639F-4B4E-8E4D-96EDAED9610B}" type="sibTrans" cxnId="{AE156AE9-3199-47EA-9F72-352ABAD26C28}">
      <dgm:prSet/>
      <dgm:spPr/>
      <dgm:t>
        <a:bodyPr/>
        <a:lstStyle/>
        <a:p>
          <a:endParaRPr lang="en-IN"/>
        </a:p>
      </dgm:t>
    </dgm:pt>
    <dgm:pt modelId="{B549AE18-F34E-478E-A8E9-F352FAC2BBFA}" type="pres">
      <dgm:prSet presAssocID="{37B1D3ED-CD51-4DA5-A0ED-E72DF66E8081}" presName="rootnode" presStyleCnt="0">
        <dgm:presLayoutVars>
          <dgm:chMax/>
          <dgm:chPref/>
          <dgm:dir/>
          <dgm:animLvl val="lvl"/>
        </dgm:presLayoutVars>
      </dgm:prSet>
      <dgm:spPr/>
    </dgm:pt>
    <dgm:pt modelId="{8BF25D1D-E78B-4F0B-8E30-830D09246D00}" type="pres">
      <dgm:prSet presAssocID="{39B8D9A9-902B-40BA-BC69-0A301DE850C3}" presName="composite" presStyleCnt="0"/>
      <dgm:spPr/>
    </dgm:pt>
    <dgm:pt modelId="{E9543548-6CC4-458B-AD53-704B48A18ACF}" type="pres">
      <dgm:prSet presAssocID="{39B8D9A9-902B-40BA-BC69-0A301DE850C3}" presName="bentUpArrow1" presStyleLbl="alignImgPlace1" presStyleIdx="0" presStyleCnt="2"/>
      <dgm:spPr/>
    </dgm:pt>
    <dgm:pt modelId="{685F0302-3DCD-4A64-B348-33F186FD0729}" type="pres">
      <dgm:prSet presAssocID="{39B8D9A9-902B-40BA-BC69-0A301DE850C3}" presName="ParentText" presStyleLbl="node1" presStyleIdx="0" presStyleCnt="3">
        <dgm:presLayoutVars>
          <dgm:chMax val="1"/>
          <dgm:chPref val="1"/>
          <dgm:bulletEnabled val="1"/>
        </dgm:presLayoutVars>
      </dgm:prSet>
      <dgm:spPr/>
    </dgm:pt>
    <dgm:pt modelId="{C10BD30D-3024-4DC6-B8D5-297FD1C74892}" type="pres">
      <dgm:prSet presAssocID="{39B8D9A9-902B-40BA-BC69-0A301DE850C3}" presName="ChildText" presStyleLbl="revTx" presStyleIdx="0" presStyleCnt="2">
        <dgm:presLayoutVars>
          <dgm:chMax val="0"/>
          <dgm:chPref val="0"/>
          <dgm:bulletEnabled val="1"/>
        </dgm:presLayoutVars>
      </dgm:prSet>
      <dgm:spPr/>
    </dgm:pt>
    <dgm:pt modelId="{967F5109-CDC2-4021-8E10-989CBBEC1C80}" type="pres">
      <dgm:prSet presAssocID="{18D1621F-19FC-4B1A-AB7C-94449B88C8C3}" presName="sibTrans" presStyleCnt="0"/>
      <dgm:spPr/>
    </dgm:pt>
    <dgm:pt modelId="{E918EC18-DEDA-47A4-A741-23CC5C7FE4DC}" type="pres">
      <dgm:prSet presAssocID="{0779B7F6-A919-41C2-A18F-C11BBABAE504}" presName="composite" presStyleCnt="0"/>
      <dgm:spPr/>
    </dgm:pt>
    <dgm:pt modelId="{755D62DE-5503-4BD2-8CEA-EAE052421B41}" type="pres">
      <dgm:prSet presAssocID="{0779B7F6-A919-41C2-A18F-C11BBABAE504}" presName="bentUpArrow1" presStyleLbl="alignImgPlace1" presStyleIdx="1" presStyleCnt="2"/>
      <dgm:spPr/>
    </dgm:pt>
    <dgm:pt modelId="{0CAE746B-374B-4C7F-9FFF-80620176CE34}" type="pres">
      <dgm:prSet presAssocID="{0779B7F6-A919-41C2-A18F-C11BBABAE504}" presName="ParentText" presStyleLbl="node1" presStyleIdx="1" presStyleCnt="3">
        <dgm:presLayoutVars>
          <dgm:chMax val="1"/>
          <dgm:chPref val="1"/>
          <dgm:bulletEnabled val="1"/>
        </dgm:presLayoutVars>
      </dgm:prSet>
      <dgm:spPr/>
    </dgm:pt>
    <dgm:pt modelId="{46A4B34A-5CF6-4BEA-B8D7-C3B85C6A8105}" type="pres">
      <dgm:prSet presAssocID="{0779B7F6-A919-41C2-A18F-C11BBABAE504}" presName="ChildText" presStyleLbl="revTx" presStyleIdx="1" presStyleCnt="2">
        <dgm:presLayoutVars>
          <dgm:chMax val="0"/>
          <dgm:chPref val="0"/>
          <dgm:bulletEnabled val="1"/>
        </dgm:presLayoutVars>
      </dgm:prSet>
      <dgm:spPr/>
    </dgm:pt>
    <dgm:pt modelId="{F6C39516-1537-405D-B112-A3B248F6E8BB}" type="pres">
      <dgm:prSet presAssocID="{2A7336B2-41B1-41AC-B989-D9DBFAE429AF}" presName="sibTrans" presStyleCnt="0"/>
      <dgm:spPr/>
    </dgm:pt>
    <dgm:pt modelId="{7145CBCB-C496-43F2-86A4-7508E74CF487}" type="pres">
      <dgm:prSet presAssocID="{8C1F4627-DF66-4CA1-81FE-DF37FAA32A2B}" presName="composite" presStyleCnt="0"/>
      <dgm:spPr/>
    </dgm:pt>
    <dgm:pt modelId="{FA91D4B7-B77F-440B-A3B1-0F4E9E9EDC8B}" type="pres">
      <dgm:prSet presAssocID="{8C1F4627-DF66-4CA1-81FE-DF37FAA32A2B}" presName="ParentText" presStyleLbl="node1" presStyleIdx="2" presStyleCnt="3">
        <dgm:presLayoutVars>
          <dgm:chMax val="1"/>
          <dgm:chPref val="1"/>
          <dgm:bulletEnabled val="1"/>
        </dgm:presLayoutVars>
      </dgm:prSet>
      <dgm:spPr/>
    </dgm:pt>
  </dgm:ptLst>
  <dgm:cxnLst>
    <dgm:cxn modelId="{232E8503-63C3-4A16-83D8-412B6A3CDEFC}" srcId="{37B1D3ED-CD51-4DA5-A0ED-E72DF66E8081}" destId="{0779B7F6-A919-41C2-A18F-C11BBABAE504}" srcOrd="1" destOrd="0" parTransId="{C4492DAF-5EF2-43E9-B7D1-294D5C2597AE}" sibTransId="{2A7336B2-41B1-41AC-B989-D9DBFAE429AF}"/>
    <dgm:cxn modelId="{A2673B07-8456-4772-BE02-090724437BF0}" type="presOf" srcId="{8C1F4627-DF66-4CA1-81FE-DF37FAA32A2B}" destId="{FA91D4B7-B77F-440B-A3B1-0F4E9E9EDC8B}" srcOrd="0" destOrd="0" presId="urn:microsoft.com/office/officeart/2005/8/layout/StepDownProcess"/>
    <dgm:cxn modelId="{86EE1227-C6A8-41BE-BA5B-356837A2F450}" type="presOf" srcId="{37B1D3ED-CD51-4DA5-A0ED-E72DF66E8081}" destId="{B549AE18-F34E-478E-A8E9-F352FAC2BBFA}" srcOrd="0" destOrd="0" presId="urn:microsoft.com/office/officeart/2005/8/layout/StepDownProcess"/>
    <dgm:cxn modelId="{B4FB6E36-1945-40A9-AFB9-50EF730D9B79}" type="presOf" srcId="{39B8D9A9-902B-40BA-BC69-0A301DE850C3}" destId="{685F0302-3DCD-4A64-B348-33F186FD0729}" srcOrd="0" destOrd="0" presId="urn:microsoft.com/office/officeart/2005/8/layout/StepDownProcess"/>
    <dgm:cxn modelId="{5A047B92-D9D1-4E9B-BB1A-CE4BD91636ED}" srcId="{37B1D3ED-CD51-4DA5-A0ED-E72DF66E8081}" destId="{39B8D9A9-902B-40BA-BC69-0A301DE850C3}" srcOrd="0" destOrd="0" parTransId="{A48B636A-ED47-422E-A667-A04CF2C39B56}" sibTransId="{18D1621F-19FC-4B1A-AB7C-94449B88C8C3}"/>
    <dgm:cxn modelId="{18EEDAA0-D070-4999-9E6B-CF67D92643DB}" type="presOf" srcId="{0779B7F6-A919-41C2-A18F-C11BBABAE504}" destId="{0CAE746B-374B-4C7F-9FFF-80620176CE34}" srcOrd="0" destOrd="0" presId="urn:microsoft.com/office/officeart/2005/8/layout/StepDownProcess"/>
    <dgm:cxn modelId="{AE156AE9-3199-47EA-9F72-352ABAD26C28}" srcId="{37B1D3ED-CD51-4DA5-A0ED-E72DF66E8081}" destId="{8C1F4627-DF66-4CA1-81FE-DF37FAA32A2B}" srcOrd="2" destOrd="0" parTransId="{C75A3E93-3C92-4571-AFA0-81BAE8E663AE}" sibTransId="{19180D82-639F-4B4E-8E4D-96EDAED9610B}"/>
    <dgm:cxn modelId="{9D52C991-9C03-456C-80EE-EBF9565FEB91}" type="presParOf" srcId="{B549AE18-F34E-478E-A8E9-F352FAC2BBFA}" destId="{8BF25D1D-E78B-4F0B-8E30-830D09246D00}" srcOrd="0" destOrd="0" presId="urn:microsoft.com/office/officeart/2005/8/layout/StepDownProcess"/>
    <dgm:cxn modelId="{EC66BF3E-2277-415C-99F4-5199B8497018}" type="presParOf" srcId="{8BF25D1D-E78B-4F0B-8E30-830D09246D00}" destId="{E9543548-6CC4-458B-AD53-704B48A18ACF}" srcOrd="0" destOrd="0" presId="urn:microsoft.com/office/officeart/2005/8/layout/StepDownProcess"/>
    <dgm:cxn modelId="{0D748544-BEE6-4BCD-8C3F-66952B3913B8}" type="presParOf" srcId="{8BF25D1D-E78B-4F0B-8E30-830D09246D00}" destId="{685F0302-3DCD-4A64-B348-33F186FD0729}" srcOrd="1" destOrd="0" presId="urn:microsoft.com/office/officeart/2005/8/layout/StepDownProcess"/>
    <dgm:cxn modelId="{AC4C5849-A0E7-4DB3-8A96-18EE6C9409E4}" type="presParOf" srcId="{8BF25D1D-E78B-4F0B-8E30-830D09246D00}" destId="{C10BD30D-3024-4DC6-B8D5-297FD1C74892}" srcOrd="2" destOrd="0" presId="urn:microsoft.com/office/officeart/2005/8/layout/StepDownProcess"/>
    <dgm:cxn modelId="{9053AE8F-4F27-4736-AB39-DD51A0EEF139}" type="presParOf" srcId="{B549AE18-F34E-478E-A8E9-F352FAC2BBFA}" destId="{967F5109-CDC2-4021-8E10-989CBBEC1C80}" srcOrd="1" destOrd="0" presId="urn:microsoft.com/office/officeart/2005/8/layout/StepDownProcess"/>
    <dgm:cxn modelId="{FA208BFF-11EC-4602-B530-B7116D2A50BF}" type="presParOf" srcId="{B549AE18-F34E-478E-A8E9-F352FAC2BBFA}" destId="{E918EC18-DEDA-47A4-A741-23CC5C7FE4DC}" srcOrd="2" destOrd="0" presId="urn:microsoft.com/office/officeart/2005/8/layout/StepDownProcess"/>
    <dgm:cxn modelId="{30CD29D3-10BC-460E-8A5D-74D27FD2225F}" type="presParOf" srcId="{E918EC18-DEDA-47A4-A741-23CC5C7FE4DC}" destId="{755D62DE-5503-4BD2-8CEA-EAE052421B41}" srcOrd="0" destOrd="0" presId="urn:microsoft.com/office/officeart/2005/8/layout/StepDownProcess"/>
    <dgm:cxn modelId="{7085F840-EF67-4EAC-B05A-5472308ED670}" type="presParOf" srcId="{E918EC18-DEDA-47A4-A741-23CC5C7FE4DC}" destId="{0CAE746B-374B-4C7F-9FFF-80620176CE34}" srcOrd="1" destOrd="0" presId="urn:microsoft.com/office/officeart/2005/8/layout/StepDownProcess"/>
    <dgm:cxn modelId="{F4DC8F86-694A-4CAD-9234-6F8842D26981}" type="presParOf" srcId="{E918EC18-DEDA-47A4-A741-23CC5C7FE4DC}" destId="{46A4B34A-5CF6-4BEA-B8D7-C3B85C6A8105}" srcOrd="2" destOrd="0" presId="urn:microsoft.com/office/officeart/2005/8/layout/StepDownProcess"/>
    <dgm:cxn modelId="{9C33622B-626A-4322-BEF4-3D070EC5E19D}" type="presParOf" srcId="{B549AE18-F34E-478E-A8E9-F352FAC2BBFA}" destId="{F6C39516-1537-405D-B112-A3B248F6E8BB}" srcOrd="3" destOrd="0" presId="urn:microsoft.com/office/officeart/2005/8/layout/StepDownProcess"/>
    <dgm:cxn modelId="{06BEE7CB-F8E2-4A85-8595-05D316508062}" type="presParOf" srcId="{B549AE18-F34E-478E-A8E9-F352FAC2BBFA}" destId="{7145CBCB-C496-43F2-86A4-7508E74CF487}" srcOrd="4" destOrd="0" presId="urn:microsoft.com/office/officeart/2005/8/layout/StepDownProcess"/>
    <dgm:cxn modelId="{DD8AA68F-BCBF-4C1C-B48F-CE72C62A9BAB}" type="presParOf" srcId="{7145CBCB-C496-43F2-86A4-7508E74CF487}" destId="{FA91D4B7-B77F-440B-A3B1-0F4E9E9EDC8B}"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068A2BD-08B0-4F6F-BAD8-0778C5E4452C}" type="doc">
      <dgm:prSet loTypeId="urn:microsoft.com/office/officeart/2011/layout/TabList" loCatId="list" qsTypeId="urn:microsoft.com/office/officeart/2005/8/quickstyle/3d7" qsCatId="3D" csTypeId="urn:microsoft.com/office/officeart/2005/8/colors/accent0_3" csCatId="mainScheme" phldr="1"/>
      <dgm:spPr/>
      <dgm:t>
        <a:bodyPr/>
        <a:lstStyle/>
        <a:p>
          <a:endParaRPr lang="en-IN"/>
        </a:p>
      </dgm:t>
    </dgm:pt>
    <dgm:pt modelId="{E2CD99D5-E15A-448F-B270-C90D7C7C9E63}">
      <dgm:prSet phldrT="[Text]"/>
      <dgm:spPr/>
      <dgm:t>
        <a:bodyPr/>
        <a:lstStyle/>
        <a:p>
          <a:r>
            <a:rPr lang="en-US" dirty="0"/>
            <a:t>1-10</a:t>
          </a:r>
          <a:endParaRPr lang="en-IN" dirty="0"/>
        </a:p>
      </dgm:t>
    </dgm:pt>
    <dgm:pt modelId="{29F3E6ED-48C2-4533-B9EF-601D03C07087}" type="parTrans" cxnId="{BE8D99D1-BDDB-4E30-9F9D-C3549920A16A}">
      <dgm:prSet/>
      <dgm:spPr/>
      <dgm:t>
        <a:bodyPr/>
        <a:lstStyle/>
        <a:p>
          <a:endParaRPr lang="en-IN"/>
        </a:p>
      </dgm:t>
    </dgm:pt>
    <dgm:pt modelId="{EE851D15-947D-4FA9-A332-E56ED08F84C2}" type="sibTrans" cxnId="{BE8D99D1-BDDB-4E30-9F9D-C3549920A16A}">
      <dgm:prSet/>
      <dgm:spPr/>
      <dgm:t>
        <a:bodyPr/>
        <a:lstStyle/>
        <a:p>
          <a:endParaRPr lang="en-IN"/>
        </a:p>
      </dgm:t>
    </dgm:pt>
    <dgm:pt modelId="{8B311810-BE8F-42D2-BDFC-7013F93CB4B9}">
      <dgm:prSet phldrT="[Text]"/>
      <dgm:spPr/>
      <dgm:t>
        <a:bodyPr/>
        <a:lstStyle/>
        <a:p>
          <a:r>
            <a:rPr lang="en-US" dirty="0"/>
            <a:t>11-20</a:t>
          </a:r>
          <a:endParaRPr lang="en-IN" dirty="0"/>
        </a:p>
      </dgm:t>
    </dgm:pt>
    <dgm:pt modelId="{2FBB749C-9581-4E0D-8D26-94299D05AC3D}" type="parTrans" cxnId="{1B300ED0-FF41-47F9-9A4A-B1827B6D8806}">
      <dgm:prSet/>
      <dgm:spPr/>
      <dgm:t>
        <a:bodyPr/>
        <a:lstStyle/>
        <a:p>
          <a:endParaRPr lang="en-IN"/>
        </a:p>
      </dgm:t>
    </dgm:pt>
    <dgm:pt modelId="{8BFD69F3-3017-4B11-B303-09C9D14BA4CA}" type="sibTrans" cxnId="{1B300ED0-FF41-47F9-9A4A-B1827B6D8806}">
      <dgm:prSet/>
      <dgm:spPr/>
      <dgm:t>
        <a:bodyPr/>
        <a:lstStyle/>
        <a:p>
          <a:endParaRPr lang="en-IN"/>
        </a:p>
      </dgm:t>
    </dgm:pt>
    <dgm:pt modelId="{E73F03EB-F9F1-49F2-A28E-D6F6E54A4736}">
      <dgm:prSet phldrT="[Text]"/>
      <dgm:spPr/>
      <dgm:t>
        <a:bodyPr/>
        <a:lstStyle/>
        <a:p>
          <a:r>
            <a:rPr lang="en-US" dirty="0"/>
            <a:t>21-30</a:t>
          </a:r>
          <a:endParaRPr lang="en-IN" dirty="0"/>
        </a:p>
      </dgm:t>
    </dgm:pt>
    <dgm:pt modelId="{CC73E4BC-F9B0-44D3-AFBA-BA15BE3BD12A}" type="parTrans" cxnId="{21052E71-2512-43C2-8914-74A120066888}">
      <dgm:prSet/>
      <dgm:spPr/>
      <dgm:t>
        <a:bodyPr/>
        <a:lstStyle/>
        <a:p>
          <a:endParaRPr lang="en-IN"/>
        </a:p>
      </dgm:t>
    </dgm:pt>
    <dgm:pt modelId="{3D6B7701-8638-4900-B60C-73DC464A7E85}" type="sibTrans" cxnId="{21052E71-2512-43C2-8914-74A120066888}">
      <dgm:prSet/>
      <dgm:spPr/>
      <dgm:t>
        <a:bodyPr/>
        <a:lstStyle/>
        <a:p>
          <a:endParaRPr lang="en-IN"/>
        </a:p>
      </dgm:t>
    </dgm:pt>
    <dgm:pt modelId="{4EBC9348-BD6C-42C3-A2B2-81977DBD0846}">
      <dgm:prSet/>
      <dgm:spPr/>
      <dgm:t>
        <a:bodyPr/>
        <a:lstStyle/>
        <a:p>
          <a:r>
            <a:rPr lang="en-US" dirty="0"/>
            <a:t>This group of users are our most loyal users.</a:t>
          </a:r>
          <a:endParaRPr lang="en-IN" dirty="0"/>
        </a:p>
      </dgm:t>
    </dgm:pt>
    <dgm:pt modelId="{67FB0729-0943-49FE-86D8-9E3EA8479D04}" type="parTrans" cxnId="{C6EA34A2-DC39-4AA7-82A0-8B1360C7A106}">
      <dgm:prSet/>
      <dgm:spPr/>
      <dgm:t>
        <a:bodyPr/>
        <a:lstStyle/>
        <a:p>
          <a:endParaRPr lang="en-IN"/>
        </a:p>
      </dgm:t>
    </dgm:pt>
    <dgm:pt modelId="{58B4AF99-F60C-4D00-85C2-73C288A16DB5}" type="sibTrans" cxnId="{C6EA34A2-DC39-4AA7-82A0-8B1360C7A106}">
      <dgm:prSet/>
      <dgm:spPr/>
      <dgm:t>
        <a:bodyPr/>
        <a:lstStyle/>
        <a:p>
          <a:endParaRPr lang="en-IN"/>
        </a:p>
      </dgm:t>
    </dgm:pt>
    <dgm:pt modelId="{7DE3CD76-2C0A-4125-9FB7-E8806FE528E6}">
      <dgm:prSet/>
      <dgm:spPr/>
      <dgm:t>
        <a:bodyPr/>
        <a:lstStyle/>
        <a:p>
          <a:r>
            <a:rPr lang="en-US" dirty="0"/>
            <a:t>This group of users are our valuable users.</a:t>
          </a:r>
          <a:endParaRPr lang="en-IN" dirty="0"/>
        </a:p>
      </dgm:t>
    </dgm:pt>
    <dgm:pt modelId="{A5C040D4-2538-4227-99CE-4D23AB9D4962}" type="parTrans" cxnId="{96821BFC-B1AE-441F-B936-6EAA04D9A6E5}">
      <dgm:prSet/>
      <dgm:spPr/>
      <dgm:t>
        <a:bodyPr/>
        <a:lstStyle/>
        <a:p>
          <a:endParaRPr lang="en-IN"/>
        </a:p>
      </dgm:t>
    </dgm:pt>
    <dgm:pt modelId="{3F502EE3-EE4C-402C-A776-661DEB4CD4B5}" type="sibTrans" cxnId="{96821BFC-B1AE-441F-B936-6EAA04D9A6E5}">
      <dgm:prSet/>
      <dgm:spPr/>
      <dgm:t>
        <a:bodyPr/>
        <a:lstStyle/>
        <a:p>
          <a:endParaRPr lang="en-IN"/>
        </a:p>
      </dgm:t>
    </dgm:pt>
    <dgm:pt modelId="{CDCACC96-6EFD-49E2-9E0C-BF3BD042DE4D}">
      <dgm:prSet/>
      <dgm:spPr/>
      <dgm:t>
        <a:bodyPr/>
        <a:lstStyle/>
        <a:p>
          <a:r>
            <a:rPr lang="en-US" dirty="0"/>
            <a:t>This group of users are least engaged users.</a:t>
          </a:r>
          <a:endParaRPr lang="en-IN" dirty="0"/>
        </a:p>
      </dgm:t>
    </dgm:pt>
    <dgm:pt modelId="{771744C4-C9A0-4052-8841-140320F61F72}" type="parTrans" cxnId="{53464751-87FF-4EDF-B631-3A5D5076D79D}">
      <dgm:prSet/>
      <dgm:spPr/>
      <dgm:t>
        <a:bodyPr/>
        <a:lstStyle/>
        <a:p>
          <a:endParaRPr lang="en-IN"/>
        </a:p>
      </dgm:t>
    </dgm:pt>
    <dgm:pt modelId="{1A89437E-59D9-484C-9EDE-A86502C5D702}" type="sibTrans" cxnId="{53464751-87FF-4EDF-B631-3A5D5076D79D}">
      <dgm:prSet/>
      <dgm:spPr/>
      <dgm:t>
        <a:bodyPr/>
        <a:lstStyle/>
        <a:p>
          <a:endParaRPr lang="en-IN"/>
        </a:p>
      </dgm:t>
    </dgm:pt>
    <dgm:pt modelId="{082475E0-BFC6-4C94-8314-8651415FE8A8}" type="pres">
      <dgm:prSet presAssocID="{3068A2BD-08B0-4F6F-BAD8-0778C5E4452C}" presName="Name0" presStyleCnt="0">
        <dgm:presLayoutVars>
          <dgm:chMax/>
          <dgm:chPref val="3"/>
          <dgm:dir/>
          <dgm:animOne val="branch"/>
          <dgm:animLvl val="lvl"/>
        </dgm:presLayoutVars>
      </dgm:prSet>
      <dgm:spPr/>
    </dgm:pt>
    <dgm:pt modelId="{2C0EDF1C-3F04-4176-85DF-4EF85547D476}" type="pres">
      <dgm:prSet presAssocID="{E2CD99D5-E15A-448F-B270-C90D7C7C9E63}" presName="composite" presStyleCnt="0"/>
      <dgm:spPr/>
    </dgm:pt>
    <dgm:pt modelId="{3FA82286-208F-485C-A26A-1B0277878DE1}" type="pres">
      <dgm:prSet presAssocID="{E2CD99D5-E15A-448F-B270-C90D7C7C9E63}" presName="FirstChild" presStyleLbl="revTx" presStyleIdx="0" presStyleCnt="3">
        <dgm:presLayoutVars>
          <dgm:chMax val="0"/>
          <dgm:chPref val="0"/>
          <dgm:bulletEnabled val="1"/>
        </dgm:presLayoutVars>
      </dgm:prSet>
      <dgm:spPr/>
    </dgm:pt>
    <dgm:pt modelId="{F807BC19-7620-40BE-91D9-136E3C0F9E34}" type="pres">
      <dgm:prSet presAssocID="{E2CD99D5-E15A-448F-B270-C90D7C7C9E63}" presName="Parent" presStyleLbl="alignNode1" presStyleIdx="0" presStyleCnt="3">
        <dgm:presLayoutVars>
          <dgm:chMax val="3"/>
          <dgm:chPref val="3"/>
          <dgm:bulletEnabled val="1"/>
        </dgm:presLayoutVars>
      </dgm:prSet>
      <dgm:spPr/>
    </dgm:pt>
    <dgm:pt modelId="{E72561E0-C416-4892-8A65-88D812D50938}" type="pres">
      <dgm:prSet presAssocID="{E2CD99D5-E15A-448F-B270-C90D7C7C9E63}" presName="Accent" presStyleLbl="parChTrans1D1" presStyleIdx="0" presStyleCnt="3"/>
      <dgm:spPr/>
    </dgm:pt>
    <dgm:pt modelId="{238DFC27-6536-48A0-941D-559FC4AFF1E8}" type="pres">
      <dgm:prSet presAssocID="{EE851D15-947D-4FA9-A332-E56ED08F84C2}" presName="sibTrans" presStyleCnt="0"/>
      <dgm:spPr/>
    </dgm:pt>
    <dgm:pt modelId="{EA6AC2C9-905A-4F17-9486-95706BA79381}" type="pres">
      <dgm:prSet presAssocID="{8B311810-BE8F-42D2-BDFC-7013F93CB4B9}" presName="composite" presStyleCnt="0"/>
      <dgm:spPr/>
    </dgm:pt>
    <dgm:pt modelId="{A5056A3D-DB2C-47E0-B1F4-9ED09CBF3DF6}" type="pres">
      <dgm:prSet presAssocID="{8B311810-BE8F-42D2-BDFC-7013F93CB4B9}" presName="FirstChild" presStyleLbl="revTx" presStyleIdx="1" presStyleCnt="3">
        <dgm:presLayoutVars>
          <dgm:chMax val="0"/>
          <dgm:chPref val="0"/>
          <dgm:bulletEnabled val="1"/>
        </dgm:presLayoutVars>
      </dgm:prSet>
      <dgm:spPr/>
    </dgm:pt>
    <dgm:pt modelId="{972E9B8A-E42F-4881-A32F-8F44B81C1EBC}" type="pres">
      <dgm:prSet presAssocID="{8B311810-BE8F-42D2-BDFC-7013F93CB4B9}" presName="Parent" presStyleLbl="alignNode1" presStyleIdx="1" presStyleCnt="3">
        <dgm:presLayoutVars>
          <dgm:chMax val="3"/>
          <dgm:chPref val="3"/>
          <dgm:bulletEnabled val="1"/>
        </dgm:presLayoutVars>
      </dgm:prSet>
      <dgm:spPr/>
    </dgm:pt>
    <dgm:pt modelId="{5FBAB844-45CD-4846-97DF-F1E10F4C6B49}" type="pres">
      <dgm:prSet presAssocID="{8B311810-BE8F-42D2-BDFC-7013F93CB4B9}" presName="Accent" presStyleLbl="parChTrans1D1" presStyleIdx="1" presStyleCnt="3"/>
      <dgm:spPr/>
    </dgm:pt>
    <dgm:pt modelId="{39A59CF8-9995-497E-B78A-52D624D4AEA2}" type="pres">
      <dgm:prSet presAssocID="{8BFD69F3-3017-4B11-B303-09C9D14BA4CA}" presName="sibTrans" presStyleCnt="0"/>
      <dgm:spPr/>
    </dgm:pt>
    <dgm:pt modelId="{EA7A2DEB-31D8-4D92-B924-236BFDDEA667}" type="pres">
      <dgm:prSet presAssocID="{E73F03EB-F9F1-49F2-A28E-D6F6E54A4736}" presName="composite" presStyleCnt="0"/>
      <dgm:spPr/>
    </dgm:pt>
    <dgm:pt modelId="{F9C7AB98-E8EA-4A27-9686-E057371E8B54}" type="pres">
      <dgm:prSet presAssocID="{E73F03EB-F9F1-49F2-A28E-D6F6E54A4736}" presName="FirstChild" presStyleLbl="revTx" presStyleIdx="2" presStyleCnt="3">
        <dgm:presLayoutVars>
          <dgm:chMax val="0"/>
          <dgm:chPref val="0"/>
          <dgm:bulletEnabled val="1"/>
        </dgm:presLayoutVars>
      </dgm:prSet>
      <dgm:spPr/>
    </dgm:pt>
    <dgm:pt modelId="{620ECAC9-A2E6-4E09-925D-5DB151EFCAFB}" type="pres">
      <dgm:prSet presAssocID="{E73F03EB-F9F1-49F2-A28E-D6F6E54A4736}" presName="Parent" presStyleLbl="alignNode1" presStyleIdx="2" presStyleCnt="3">
        <dgm:presLayoutVars>
          <dgm:chMax val="3"/>
          <dgm:chPref val="3"/>
          <dgm:bulletEnabled val="1"/>
        </dgm:presLayoutVars>
      </dgm:prSet>
      <dgm:spPr/>
    </dgm:pt>
    <dgm:pt modelId="{A5C5D64E-2166-4978-9954-B7EDB29B4400}" type="pres">
      <dgm:prSet presAssocID="{E73F03EB-F9F1-49F2-A28E-D6F6E54A4736}" presName="Accent" presStyleLbl="parChTrans1D1" presStyleIdx="2" presStyleCnt="3"/>
      <dgm:spPr/>
    </dgm:pt>
  </dgm:ptLst>
  <dgm:cxnLst>
    <dgm:cxn modelId="{C514EA2B-4859-467E-A0FC-00FD3C1EFAC9}" type="presOf" srcId="{E73F03EB-F9F1-49F2-A28E-D6F6E54A4736}" destId="{620ECAC9-A2E6-4E09-925D-5DB151EFCAFB}" srcOrd="0" destOrd="0" presId="urn:microsoft.com/office/officeart/2011/layout/TabList"/>
    <dgm:cxn modelId="{7E2FB43D-8F94-4A2A-B825-A4A9D52B32A3}" type="presOf" srcId="{7DE3CD76-2C0A-4125-9FB7-E8806FE528E6}" destId="{A5056A3D-DB2C-47E0-B1F4-9ED09CBF3DF6}" srcOrd="0" destOrd="0" presId="urn:microsoft.com/office/officeart/2011/layout/TabList"/>
    <dgm:cxn modelId="{21052E71-2512-43C2-8914-74A120066888}" srcId="{3068A2BD-08B0-4F6F-BAD8-0778C5E4452C}" destId="{E73F03EB-F9F1-49F2-A28E-D6F6E54A4736}" srcOrd="2" destOrd="0" parTransId="{CC73E4BC-F9B0-44D3-AFBA-BA15BE3BD12A}" sibTransId="{3D6B7701-8638-4900-B60C-73DC464A7E85}"/>
    <dgm:cxn modelId="{53464751-87FF-4EDF-B631-3A5D5076D79D}" srcId="{E73F03EB-F9F1-49F2-A28E-D6F6E54A4736}" destId="{CDCACC96-6EFD-49E2-9E0C-BF3BD042DE4D}" srcOrd="0" destOrd="0" parTransId="{771744C4-C9A0-4052-8841-140320F61F72}" sibTransId="{1A89437E-59D9-484C-9EDE-A86502C5D702}"/>
    <dgm:cxn modelId="{0C8EC659-AECB-4CB2-8BAB-C326EFDE4DDD}" type="presOf" srcId="{8B311810-BE8F-42D2-BDFC-7013F93CB4B9}" destId="{972E9B8A-E42F-4881-A32F-8F44B81C1EBC}" srcOrd="0" destOrd="0" presId="urn:microsoft.com/office/officeart/2011/layout/TabList"/>
    <dgm:cxn modelId="{E55D735A-ACBF-48B2-A6D0-BD25B1B5BD4C}" type="presOf" srcId="{E2CD99D5-E15A-448F-B270-C90D7C7C9E63}" destId="{F807BC19-7620-40BE-91D9-136E3C0F9E34}" srcOrd="0" destOrd="0" presId="urn:microsoft.com/office/officeart/2011/layout/TabList"/>
    <dgm:cxn modelId="{C6EA34A2-DC39-4AA7-82A0-8B1360C7A106}" srcId="{E2CD99D5-E15A-448F-B270-C90D7C7C9E63}" destId="{4EBC9348-BD6C-42C3-A2B2-81977DBD0846}" srcOrd="0" destOrd="0" parTransId="{67FB0729-0943-49FE-86D8-9E3EA8479D04}" sibTransId="{58B4AF99-F60C-4D00-85C2-73C288A16DB5}"/>
    <dgm:cxn modelId="{1B300ED0-FF41-47F9-9A4A-B1827B6D8806}" srcId="{3068A2BD-08B0-4F6F-BAD8-0778C5E4452C}" destId="{8B311810-BE8F-42D2-BDFC-7013F93CB4B9}" srcOrd="1" destOrd="0" parTransId="{2FBB749C-9581-4E0D-8D26-94299D05AC3D}" sibTransId="{8BFD69F3-3017-4B11-B303-09C9D14BA4CA}"/>
    <dgm:cxn modelId="{BE8D99D1-BDDB-4E30-9F9D-C3549920A16A}" srcId="{3068A2BD-08B0-4F6F-BAD8-0778C5E4452C}" destId="{E2CD99D5-E15A-448F-B270-C90D7C7C9E63}" srcOrd="0" destOrd="0" parTransId="{29F3E6ED-48C2-4533-B9EF-601D03C07087}" sibTransId="{EE851D15-947D-4FA9-A332-E56ED08F84C2}"/>
    <dgm:cxn modelId="{88F1A4E0-2E4D-4F54-B3A1-3F43FA19BDE3}" type="presOf" srcId="{4EBC9348-BD6C-42C3-A2B2-81977DBD0846}" destId="{3FA82286-208F-485C-A26A-1B0277878DE1}" srcOrd="0" destOrd="0" presId="urn:microsoft.com/office/officeart/2011/layout/TabList"/>
    <dgm:cxn modelId="{1F2F41E6-8FB1-4C33-ADE2-40B1E81BC9A5}" type="presOf" srcId="{CDCACC96-6EFD-49E2-9E0C-BF3BD042DE4D}" destId="{F9C7AB98-E8EA-4A27-9686-E057371E8B54}" srcOrd="0" destOrd="0" presId="urn:microsoft.com/office/officeart/2011/layout/TabList"/>
    <dgm:cxn modelId="{96821BFC-B1AE-441F-B936-6EAA04D9A6E5}" srcId="{8B311810-BE8F-42D2-BDFC-7013F93CB4B9}" destId="{7DE3CD76-2C0A-4125-9FB7-E8806FE528E6}" srcOrd="0" destOrd="0" parTransId="{A5C040D4-2538-4227-99CE-4D23AB9D4962}" sibTransId="{3F502EE3-EE4C-402C-A776-661DEB4CD4B5}"/>
    <dgm:cxn modelId="{6BD20CFF-C3FA-44E1-B0D1-4B44BEDBC163}" type="presOf" srcId="{3068A2BD-08B0-4F6F-BAD8-0778C5E4452C}" destId="{082475E0-BFC6-4C94-8314-8651415FE8A8}" srcOrd="0" destOrd="0" presId="urn:microsoft.com/office/officeart/2011/layout/TabList"/>
    <dgm:cxn modelId="{0D9A8468-5726-4735-8626-324A468D749C}" type="presParOf" srcId="{082475E0-BFC6-4C94-8314-8651415FE8A8}" destId="{2C0EDF1C-3F04-4176-85DF-4EF85547D476}" srcOrd="0" destOrd="0" presId="urn:microsoft.com/office/officeart/2011/layout/TabList"/>
    <dgm:cxn modelId="{7D85C2DD-B639-468B-8522-9A8401CC50A4}" type="presParOf" srcId="{2C0EDF1C-3F04-4176-85DF-4EF85547D476}" destId="{3FA82286-208F-485C-A26A-1B0277878DE1}" srcOrd="0" destOrd="0" presId="urn:microsoft.com/office/officeart/2011/layout/TabList"/>
    <dgm:cxn modelId="{6B4DBDCB-E39D-40F4-B060-C4437F592227}" type="presParOf" srcId="{2C0EDF1C-3F04-4176-85DF-4EF85547D476}" destId="{F807BC19-7620-40BE-91D9-136E3C0F9E34}" srcOrd="1" destOrd="0" presId="urn:microsoft.com/office/officeart/2011/layout/TabList"/>
    <dgm:cxn modelId="{A79955C2-5B0A-4974-B52F-085D71677263}" type="presParOf" srcId="{2C0EDF1C-3F04-4176-85DF-4EF85547D476}" destId="{E72561E0-C416-4892-8A65-88D812D50938}" srcOrd="2" destOrd="0" presId="urn:microsoft.com/office/officeart/2011/layout/TabList"/>
    <dgm:cxn modelId="{5702074C-71CC-475D-874A-54223FF33272}" type="presParOf" srcId="{082475E0-BFC6-4C94-8314-8651415FE8A8}" destId="{238DFC27-6536-48A0-941D-559FC4AFF1E8}" srcOrd="1" destOrd="0" presId="urn:microsoft.com/office/officeart/2011/layout/TabList"/>
    <dgm:cxn modelId="{5394D7B0-2B07-4E45-A079-2CFDA6606B95}" type="presParOf" srcId="{082475E0-BFC6-4C94-8314-8651415FE8A8}" destId="{EA6AC2C9-905A-4F17-9486-95706BA79381}" srcOrd="2" destOrd="0" presId="urn:microsoft.com/office/officeart/2011/layout/TabList"/>
    <dgm:cxn modelId="{932D9BBE-B236-45DD-A522-7F9155E80C21}" type="presParOf" srcId="{EA6AC2C9-905A-4F17-9486-95706BA79381}" destId="{A5056A3D-DB2C-47E0-B1F4-9ED09CBF3DF6}" srcOrd="0" destOrd="0" presId="urn:microsoft.com/office/officeart/2011/layout/TabList"/>
    <dgm:cxn modelId="{69021FB4-3CAF-412A-87C2-CC1D649D70DD}" type="presParOf" srcId="{EA6AC2C9-905A-4F17-9486-95706BA79381}" destId="{972E9B8A-E42F-4881-A32F-8F44B81C1EBC}" srcOrd="1" destOrd="0" presId="urn:microsoft.com/office/officeart/2011/layout/TabList"/>
    <dgm:cxn modelId="{53AED663-F6F1-426F-881B-8AAF93B49E27}" type="presParOf" srcId="{EA6AC2C9-905A-4F17-9486-95706BA79381}" destId="{5FBAB844-45CD-4846-97DF-F1E10F4C6B49}" srcOrd="2" destOrd="0" presId="urn:microsoft.com/office/officeart/2011/layout/TabList"/>
    <dgm:cxn modelId="{18FFC1C7-958A-43B6-987B-0B4392E16912}" type="presParOf" srcId="{082475E0-BFC6-4C94-8314-8651415FE8A8}" destId="{39A59CF8-9995-497E-B78A-52D624D4AEA2}" srcOrd="3" destOrd="0" presId="urn:microsoft.com/office/officeart/2011/layout/TabList"/>
    <dgm:cxn modelId="{1F2D2AC8-23F7-4C72-86A9-B65BF2502254}" type="presParOf" srcId="{082475E0-BFC6-4C94-8314-8651415FE8A8}" destId="{EA7A2DEB-31D8-4D92-B924-236BFDDEA667}" srcOrd="4" destOrd="0" presId="urn:microsoft.com/office/officeart/2011/layout/TabList"/>
    <dgm:cxn modelId="{D343DD3F-B417-4998-9A2C-16B88E88BAB6}" type="presParOf" srcId="{EA7A2DEB-31D8-4D92-B924-236BFDDEA667}" destId="{F9C7AB98-E8EA-4A27-9686-E057371E8B54}" srcOrd="0" destOrd="0" presId="urn:microsoft.com/office/officeart/2011/layout/TabList"/>
    <dgm:cxn modelId="{45C888F8-ACE3-41FA-B44E-BCCB8620AF9B}" type="presParOf" srcId="{EA7A2DEB-31D8-4D92-B924-236BFDDEA667}" destId="{620ECAC9-A2E6-4E09-925D-5DB151EFCAFB}" srcOrd="1" destOrd="0" presId="urn:microsoft.com/office/officeart/2011/layout/TabList"/>
    <dgm:cxn modelId="{1B32F8DA-D3BF-49DE-8BB4-0173C2CF97BD}" type="presParOf" srcId="{EA7A2DEB-31D8-4D92-B924-236BFDDEA667}" destId="{A5C5D64E-2166-4978-9954-B7EDB29B4400}"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65D62D-7DE2-4B34-B063-80AD88A7DE45}" type="doc">
      <dgm:prSet loTypeId="urn:microsoft.com/office/officeart/2005/8/layout/hProcess9" loCatId="process" qsTypeId="urn:microsoft.com/office/officeart/2005/8/quickstyle/simple1" qsCatId="simple" csTypeId="urn:microsoft.com/office/officeart/2005/8/colors/accent0_3" csCatId="mainScheme" phldr="1"/>
      <dgm:spPr/>
      <dgm:t>
        <a:bodyPr/>
        <a:lstStyle/>
        <a:p>
          <a:endParaRPr lang="en-IN"/>
        </a:p>
      </dgm:t>
    </dgm:pt>
    <dgm:pt modelId="{FC0679E6-BAAD-4316-AC37-E65CA5F4151F}">
      <dgm:prSet/>
      <dgm:spPr/>
      <dgm:t>
        <a:bodyPr/>
        <a:lstStyle/>
        <a:p>
          <a:r>
            <a:rPr lang="en-US"/>
            <a:t>The Users with No followee has the highest number of followers.</a:t>
          </a:r>
          <a:endParaRPr lang="en-IN"/>
        </a:p>
      </dgm:t>
    </dgm:pt>
    <dgm:pt modelId="{069AD855-935F-4674-857C-072D9AB66B1E}" type="parTrans" cxnId="{03614FD2-DC12-4D50-8845-766DB01D3376}">
      <dgm:prSet/>
      <dgm:spPr/>
      <dgm:t>
        <a:bodyPr/>
        <a:lstStyle/>
        <a:p>
          <a:endParaRPr lang="en-IN"/>
        </a:p>
      </dgm:t>
    </dgm:pt>
    <dgm:pt modelId="{0BF94289-1647-4C63-9DA9-C627A286399E}" type="sibTrans" cxnId="{03614FD2-DC12-4D50-8845-766DB01D3376}">
      <dgm:prSet/>
      <dgm:spPr/>
      <dgm:t>
        <a:bodyPr/>
        <a:lstStyle/>
        <a:p>
          <a:endParaRPr lang="en-IN"/>
        </a:p>
      </dgm:t>
    </dgm:pt>
    <dgm:pt modelId="{F0BB9139-EDE1-40C2-B393-A897724011D9}">
      <dgm:prSet/>
      <dgm:spPr/>
      <dgm:t>
        <a:bodyPr/>
        <a:lstStyle/>
        <a:p>
          <a:r>
            <a:rPr lang="en-US"/>
            <a:t>As per our data, the users are divided into two groups.</a:t>
          </a:r>
          <a:endParaRPr lang="en-IN"/>
        </a:p>
      </dgm:t>
    </dgm:pt>
    <dgm:pt modelId="{2222F195-6267-459E-BE03-7A12EC1756A7}" type="parTrans" cxnId="{205FCF15-F61F-4012-97E1-237573D866F2}">
      <dgm:prSet/>
      <dgm:spPr/>
      <dgm:t>
        <a:bodyPr/>
        <a:lstStyle/>
        <a:p>
          <a:endParaRPr lang="en-IN"/>
        </a:p>
      </dgm:t>
    </dgm:pt>
    <dgm:pt modelId="{9AB9664A-201B-4604-A35C-5802A2438535}" type="sibTrans" cxnId="{205FCF15-F61F-4012-97E1-237573D866F2}">
      <dgm:prSet/>
      <dgm:spPr/>
      <dgm:t>
        <a:bodyPr/>
        <a:lstStyle/>
        <a:p>
          <a:endParaRPr lang="en-IN"/>
        </a:p>
      </dgm:t>
    </dgm:pt>
    <dgm:pt modelId="{B7AD39F5-34EF-46D7-B5FD-621FB47FFF1D}">
      <dgm:prSet/>
      <dgm:spPr/>
      <dgm:t>
        <a:bodyPr/>
        <a:lstStyle/>
        <a:p>
          <a:r>
            <a:rPr lang="en-US"/>
            <a:t>One with no followees are having 77 followers.</a:t>
          </a:r>
          <a:endParaRPr lang="en-IN"/>
        </a:p>
      </dgm:t>
    </dgm:pt>
    <dgm:pt modelId="{B9700A4C-D01C-4571-948D-909191A2D621}" type="parTrans" cxnId="{72248C1B-D2CC-4FD5-B8A1-7692D7DF7DC0}">
      <dgm:prSet/>
      <dgm:spPr/>
      <dgm:t>
        <a:bodyPr/>
        <a:lstStyle/>
        <a:p>
          <a:endParaRPr lang="en-IN"/>
        </a:p>
      </dgm:t>
    </dgm:pt>
    <dgm:pt modelId="{BEAB9953-D9B8-4433-8D8A-D3724EC0695E}" type="sibTrans" cxnId="{72248C1B-D2CC-4FD5-B8A1-7692D7DF7DC0}">
      <dgm:prSet/>
      <dgm:spPr/>
      <dgm:t>
        <a:bodyPr/>
        <a:lstStyle/>
        <a:p>
          <a:endParaRPr lang="en-IN"/>
        </a:p>
      </dgm:t>
    </dgm:pt>
    <dgm:pt modelId="{67FDE551-4C0F-4B53-808B-22BEA155C355}">
      <dgm:prSet/>
      <dgm:spPr/>
      <dgm:t>
        <a:bodyPr/>
        <a:lstStyle/>
        <a:p>
          <a:r>
            <a:rPr lang="en-US"/>
            <a:t>Another with 99 followees are having 76 followers.</a:t>
          </a:r>
          <a:endParaRPr lang="en-IN"/>
        </a:p>
      </dgm:t>
    </dgm:pt>
    <dgm:pt modelId="{FFCBBEE9-1CA6-443E-9198-7380C904B5A3}" type="parTrans" cxnId="{62B78D02-8F43-4655-AA36-27A9D4BE16EE}">
      <dgm:prSet/>
      <dgm:spPr/>
      <dgm:t>
        <a:bodyPr/>
        <a:lstStyle/>
        <a:p>
          <a:endParaRPr lang="en-IN"/>
        </a:p>
      </dgm:t>
    </dgm:pt>
    <dgm:pt modelId="{2D49DD24-6A30-4258-9A80-527AF6EE0635}" type="sibTrans" cxnId="{62B78D02-8F43-4655-AA36-27A9D4BE16EE}">
      <dgm:prSet/>
      <dgm:spPr/>
      <dgm:t>
        <a:bodyPr/>
        <a:lstStyle/>
        <a:p>
          <a:endParaRPr lang="en-IN"/>
        </a:p>
      </dgm:t>
    </dgm:pt>
    <dgm:pt modelId="{7B51F93F-CA0B-4EFD-8428-23FD6AB1430A}" type="pres">
      <dgm:prSet presAssocID="{2165D62D-7DE2-4B34-B063-80AD88A7DE45}" presName="CompostProcess" presStyleCnt="0">
        <dgm:presLayoutVars>
          <dgm:dir/>
          <dgm:resizeHandles val="exact"/>
        </dgm:presLayoutVars>
      </dgm:prSet>
      <dgm:spPr/>
    </dgm:pt>
    <dgm:pt modelId="{95E87512-D980-4392-A0D5-BE0C6DE412BC}" type="pres">
      <dgm:prSet presAssocID="{2165D62D-7DE2-4B34-B063-80AD88A7DE45}" presName="arrow" presStyleLbl="bgShp" presStyleIdx="0" presStyleCnt="1" custScaleX="117647" custLinFactNeighborX="0" custLinFactNeighborY="-6317"/>
      <dgm:spPr/>
    </dgm:pt>
    <dgm:pt modelId="{45BCDBA0-0674-4D33-8174-0577A9AA1057}" type="pres">
      <dgm:prSet presAssocID="{2165D62D-7DE2-4B34-B063-80AD88A7DE45}" presName="linearProcess" presStyleCnt="0"/>
      <dgm:spPr/>
    </dgm:pt>
    <dgm:pt modelId="{7A770886-3FC8-42A6-83E1-44430AB88293}" type="pres">
      <dgm:prSet presAssocID="{FC0679E6-BAAD-4316-AC37-E65CA5F4151F}" presName="textNode" presStyleLbl="node1" presStyleIdx="0" presStyleCnt="4">
        <dgm:presLayoutVars>
          <dgm:bulletEnabled val="1"/>
        </dgm:presLayoutVars>
      </dgm:prSet>
      <dgm:spPr/>
    </dgm:pt>
    <dgm:pt modelId="{583F08E9-B9B6-4BF3-9272-7B66C21E06FE}" type="pres">
      <dgm:prSet presAssocID="{0BF94289-1647-4C63-9DA9-C627A286399E}" presName="sibTrans" presStyleCnt="0"/>
      <dgm:spPr/>
    </dgm:pt>
    <dgm:pt modelId="{1F22D2E5-3C38-4146-B117-14C43B0D636E}" type="pres">
      <dgm:prSet presAssocID="{F0BB9139-EDE1-40C2-B393-A897724011D9}" presName="textNode" presStyleLbl="node1" presStyleIdx="1" presStyleCnt="4">
        <dgm:presLayoutVars>
          <dgm:bulletEnabled val="1"/>
        </dgm:presLayoutVars>
      </dgm:prSet>
      <dgm:spPr/>
    </dgm:pt>
    <dgm:pt modelId="{9D5B1501-B6B4-4436-964B-F93C618DEBC9}" type="pres">
      <dgm:prSet presAssocID="{9AB9664A-201B-4604-A35C-5802A2438535}" presName="sibTrans" presStyleCnt="0"/>
      <dgm:spPr/>
    </dgm:pt>
    <dgm:pt modelId="{A5AEB465-9BA6-4C59-9AA3-A51714ADCD32}" type="pres">
      <dgm:prSet presAssocID="{B7AD39F5-34EF-46D7-B5FD-621FB47FFF1D}" presName="textNode" presStyleLbl="node1" presStyleIdx="2" presStyleCnt="4">
        <dgm:presLayoutVars>
          <dgm:bulletEnabled val="1"/>
        </dgm:presLayoutVars>
      </dgm:prSet>
      <dgm:spPr/>
    </dgm:pt>
    <dgm:pt modelId="{21BD123F-316D-48B7-9E67-90979A619DE3}" type="pres">
      <dgm:prSet presAssocID="{BEAB9953-D9B8-4433-8D8A-D3724EC0695E}" presName="sibTrans" presStyleCnt="0"/>
      <dgm:spPr/>
    </dgm:pt>
    <dgm:pt modelId="{F5707B00-BE0D-4F10-BF44-EABA45F99B26}" type="pres">
      <dgm:prSet presAssocID="{67FDE551-4C0F-4B53-808B-22BEA155C355}" presName="textNode" presStyleLbl="node1" presStyleIdx="3" presStyleCnt="4">
        <dgm:presLayoutVars>
          <dgm:bulletEnabled val="1"/>
        </dgm:presLayoutVars>
      </dgm:prSet>
      <dgm:spPr/>
    </dgm:pt>
  </dgm:ptLst>
  <dgm:cxnLst>
    <dgm:cxn modelId="{62B78D02-8F43-4655-AA36-27A9D4BE16EE}" srcId="{2165D62D-7DE2-4B34-B063-80AD88A7DE45}" destId="{67FDE551-4C0F-4B53-808B-22BEA155C355}" srcOrd="3" destOrd="0" parTransId="{FFCBBEE9-1CA6-443E-9198-7380C904B5A3}" sibTransId="{2D49DD24-6A30-4258-9A80-527AF6EE0635}"/>
    <dgm:cxn modelId="{87925612-BDAC-4DDA-A758-08BFE5B89957}" type="presOf" srcId="{67FDE551-4C0F-4B53-808B-22BEA155C355}" destId="{F5707B00-BE0D-4F10-BF44-EABA45F99B26}" srcOrd="0" destOrd="0" presId="urn:microsoft.com/office/officeart/2005/8/layout/hProcess9"/>
    <dgm:cxn modelId="{205FCF15-F61F-4012-97E1-237573D866F2}" srcId="{2165D62D-7DE2-4B34-B063-80AD88A7DE45}" destId="{F0BB9139-EDE1-40C2-B393-A897724011D9}" srcOrd="1" destOrd="0" parTransId="{2222F195-6267-459E-BE03-7A12EC1756A7}" sibTransId="{9AB9664A-201B-4604-A35C-5802A2438535}"/>
    <dgm:cxn modelId="{3BA7E718-B6FF-45D4-9A40-190652ED2EA0}" type="presOf" srcId="{FC0679E6-BAAD-4316-AC37-E65CA5F4151F}" destId="{7A770886-3FC8-42A6-83E1-44430AB88293}" srcOrd="0" destOrd="0" presId="urn:microsoft.com/office/officeart/2005/8/layout/hProcess9"/>
    <dgm:cxn modelId="{72248C1B-D2CC-4FD5-B8A1-7692D7DF7DC0}" srcId="{2165D62D-7DE2-4B34-B063-80AD88A7DE45}" destId="{B7AD39F5-34EF-46D7-B5FD-621FB47FFF1D}" srcOrd="2" destOrd="0" parTransId="{B9700A4C-D01C-4571-948D-909191A2D621}" sibTransId="{BEAB9953-D9B8-4433-8D8A-D3724EC0695E}"/>
    <dgm:cxn modelId="{BD2BBF54-3793-4748-861E-3A64FFB69274}" type="presOf" srcId="{F0BB9139-EDE1-40C2-B393-A897724011D9}" destId="{1F22D2E5-3C38-4146-B117-14C43B0D636E}" srcOrd="0" destOrd="0" presId="urn:microsoft.com/office/officeart/2005/8/layout/hProcess9"/>
    <dgm:cxn modelId="{08AE4DA8-0EA7-450E-A7D3-01C43731FA91}" type="presOf" srcId="{B7AD39F5-34EF-46D7-B5FD-621FB47FFF1D}" destId="{A5AEB465-9BA6-4C59-9AA3-A51714ADCD32}" srcOrd="0" destOrd="0" presId="urn:microsoft.com/office/officeart/2005/8/layout/hProcess9"/>
    <dgm:cxn modelId="{01DF04AE-16E2-4D1A-8B39-C40423BA2E3F}" type="presOf" srcId="{2165D62D-7DE2-4B34-B063-80AD88A7DE45}" destId="{7B51F93F-CA0B-4EFD-8428-23FD6AB1430A}" srcOrd="0" destOrd="0" presId="urn:microsoft.com/office/officeart/2005/8/layout/hProcess9"/>
    <dgm:cxn modelId="{03614FD2-DC12-4D50-8845-766DB01D3376}" srcId="{2165D62D-7DE2-4B34-B063-80AD88A7DE45}" destId="{FC0679E6-BAAD-4316-AC37-E65CA5F4151F}" srcOrd="0" destOrd="0" parTransId="{069AD855-935F-4674-857C-072D9AB66B1E}" sibTransId="{0BF94289-1647-4C63-9DA9-C627A286399E}"/>
    <dgm:cxn modelId="{8CC8BB15-1E8A-4885-8AE6-4663AD4EF5AC}" type="presParOf" srcId="{7B51F93F-CA0B-4EFD-8428-23FD6AB1430A}" destId="{95E87512-D980-4392-A0D5-BE0C6DE412BC}" srcOrd="0" destOrd="0" presId="urn:microsoft.com/office/officeart/2005/8/layout/hProcess9"/>
    <dgm:cxn modelId="{C0074D97-EC1C-4E5C-9D11-7A2F2D5D5F4D}" type="presParOf" srcId="{7B51F93F-CA0B-4EFD-8428-23FD6AB1430A}" destId="{45BCDBA0-0674-4D33-8174-0577A9AA1057}" srcOrd="1" destOrd="0" presId="urn:microsoft.com/office/officeart/2005/8/layout/hProcess9"/>
    <dgm:cxn modelId="{34F3086F-D386-4507-82DD-6FB2A73C0ADE}" type="presParOf" srcId="{45BCDBA0-0674-4D33-8174-0577A9AA1057}" destId="{7A770886-3FC8-42A6-83E1-44430AB88293}" srcOrd="0" destOrd="0" presId="urn:microsoft.com/office/officeart/2005/8/layout/hProcess9"/>
    <dgm:cxn modelId="{8C49719D-C2F4-459D-BD5B-11859AB37CA4}" type="presParOf" srcId="{45BCDBA0-0674-4D33-8174-0577A9AA1057}" destId="{583F08E9-B9B6-4BF3-9272-7B66C21E06FE}" srcOrd="1" destOrd="0" presId="urn:microsoft.com/office/officeart/2005/8/layout/hProcess9"/>
    <dgm:cxn modelId="{5FEA48FF-F126-4CDB-A611-F42B4666358E}" type="presParOf" srcId="{45BCDBA0-0674-4D33-8174-0577A9AA1057}" destId="{1F22D2E5-3C38-4146-B117-14C43B0D636E}" srcOrd="2" destOrd="0" presId="urn:microsoft.com/office/officeart/2005/8/layout/hProcess9"/>
    <dgm:cxn modelId="{15BB5050-77E9-4AC1-B48E-837641D4CBE0}" type="presParOf" srcId="{45BCDBA0-0674-4D33-8174-0577A9AA1057}" destId="{9D5B1501-B6B4-4436-964B-F93C618DEBC9}" srcOrd="3" destOrd="0" presId="urn:microsoft.com/office/officeart/2005/8/layout/hProcess9"/>
    <dgm:cxn modelId="{AB1F819D-8645-49D9-AF33-189B63722FD9}" type="presParOf" srcId="{45BCDBA0-0674-4D33-8174-0577A9AA1057}" destId="{A5AEB465-9BA6-4C59-9AA3-A51714ADCD32}" srcOrd="4" destOrd="0" presId="urn:microsoft.com/office/officeart/2005/8/layout/hProcess9"/>
    <dgm:cxn modelId="{7FCC1BAC-8124-414B-AAD0-B91A851D4089}" type="presParOf" srcId="{45BCDBA0-0674-4D33-8174-0577A9AA1057}" destId="{21BD123F-316D-48B7-9E67-90979A619DE3}" srcOrd="5" destOrd="0" presId="urn:microsoft.com/office/officeart/2005/8/layout/hProcess9"/>
    <dgm:cxn modelId="{F1D4A5D4-48B0-4509-A344-4BC6DABBC4B8}" type="presParOf" srcId="{45BCDBA0-0674-4D33-8174-0577A9AA1057}" destId="{F5707B00-BE0D-4F10-BF44-EABA45F99B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65D62D-7DE2-4B34-B063-80AD88A7DE45}" type="doc">
      <dgm:prSet loTypeId="urn:microsoft.com/office/officeart/2005/8/layout/hProcess9" loCatId="process" qsTypeId="urn:microsoft.com/office/officeart/2005/8/quickstyle/simple1" qsCatId="simple" csTypeId="urn:microsoft.com/office/officeart/2005/8/colors/accent0_3" csCatId="mainScheme" phldr="1"/>
      <dgm:spPr/>
      <dgm:t>
        <a:bodyPr/>
        <a:lstStyle/>
        <a:p>
          <a:endParaRPr lang="en-IN"/>
        </a:p>
      </dgm:t>
    </dgm:pt>
    <dgm:pt modelId="{FC0679E6-BAAD-4316-AC37-E65CA5F4151F}">
      <dgm:prSet/>
      <dgm:spPr/>
      <dgm:t>
        <a:bodyPr/>
        <a:lstStyle/>
        <a:p>
          <a:r>
            <a:rPr lang="en-US" dirty="0"/>
            <a:t>These Users have the tendencies to follow back after they are being followed.</a:t>
          </a:r>
          <a:endParaRPr lang="en-IN" dirty="0"/>
        </a:p>
      </dgm:t>
    </dgm:pt>
    <dgm:pt modelId="{069AD855-935F-4674-857C-072D9AB66B1E}" type="parTrans" cxnId="{03614FD2-DC12-4D50-8845-766DB01D3376}">
      <dgm:prSet/>
      <dgm:spPr/>
      <dgm:t>
        <a:bodyPr/>
        <a:lstStyle/>
        <a:p>
          <a:endParaRPr lang="en-IN"/>
        </a:p>
      </dgm:t>
    </dgm:pt>
    <dgm:pt modelId="{0BF94289-1647-4C63-9DA9-C627A286399E}" type="sibTrans" cxnId="{03614FD2-DC12-4D50-8845-766DB01D3376}">
      <dgm:prSet/>
      <dgm:spPr/>
      <dgm:t>
        <a:bodyPr/>
        <a:lstStyle/>
        <a:p>
          <a:endParaRPr lang="en-IN"/>
        </a:p>
      </dgm:t>
    </dgm:pt>
    <dgm:pt modelId="{F0BB9139-EDE1-40C2-B393-A897724011D9}">
      <dgm:prSet/>
      <dgm:spPr/>
      <dgm:t>
        <a:bodyPr/>
        <a:lstStyle/>
        <a:p>
          <a:r>
            <a:rPr lang="en-US" dirty="0"/>
            <a:t>These Users are beneficial for targeted </a:t>
          </a:r>
          <a:r>
            <a:rPr lang="en-US" dirty="0" err="1"/>
            <a:t>campaings</a:t>
          </a:r>
          <a:r>
            <a:rPr lang="en-US" dirty="0"/>
            <a:t>.</a:t>
          </a:r>
          <a:endParaRPr lang="en-IN" dirty="0"/>
        </a:p>
      </dgm:t>
    </dgm:pt>
    <dgm:pt modelId="{2222F195-6267-459E-BE03-7A12EC1756A7}" type="parTrans" cxnId="{205FCF15-F61F-4012-97E1-237573D866F2}">
      <dgm:prSet/>
      <dgm:spPr/>
      <dgm:t>
        <a:bodyPr/>
        <a:lstStyle/>
        <a:p>
          <a:endParaRPr lang="en-IN"/>
        </a:p>
      </dgm:t>
    </dgm:pt>
    <dgm:pt modelId="{9AB9664A-201B-4604-A35C-5802A2438535}" type="sibTrans" cxnId="{205FCF15-F61F-4012-97E1-237573D866F2}">
      <dgm:prSet/>
      <dgm:spPr/>
      <dgm:t>
        <a:bodyPr/>
        <a:lstStyle/>
        <a:p>
          <a:endParaRPr lang="en-IN"/>
        </a:p>
      </dgm:t>
    </dgm:pt>
    <dgm:pt modelId="{7B51F93F-CA0B-4EFD-8428-23FD6AB1430A}" type="pres">
      <dgm:prSet presAssocID="{2165D62D-7DE2-4B34-B063-80AD88A7DE45}" presName="CompostProcess" presStyleCnt="0">
        <dgm:presLayoutVars>
          <dgm:dir/>
          <dgm:resizeHandles val="exact"/>
        </dgm:presLayoutVars>
      </dgm:prSet>
      <dgm:spPr/>
    </dgm:pt>
    <dgm:pt modelId="{95E87512-D980-4392-A0D5-BE0C6DE412BC}" type="pres">
      <dgm:prSet presAssocID="{2165D62D-7DE2-4B34-B063-80AD88A7DE45}" presName="arrow" presStyleLbl="bgShp" presStyleIdx="0" presStyleCnt="1" custScaleX="117647" custLinFactNeighborX="0" custLinFactNeighborY="-6317"/>
      <dgm:spPr/>
    </dgm:pt>
    <dgm:pt modelId="{45BCDBA0-0674-4D33-8174-0577A9AA1057}" type="pres">
      <dgm:prSet presAssocID="{2165D62D-7DE2-4B34-B063-80AD88A7DE45}" presName="linearProcess" presStyleCnt="0"/>
      <dgm:spPr/>
    </dgm:pt>
    <dgm:pt modelId="{7A770886-3FC8-42A6-83E1-44430AB88293}" type="pres">
      <dgm:prSet presAssocID="{FC0679E6-BAAD-4316-AC37-E65CA5F4151F}" presName="textNode" presStyleLbl="node1" presStyleIdx="0" presStyleCnt="2">
        <dgm:presLayoutVars>
          <dgm:bulletEnabled val="1"/>
        </dgm:presLayoutVars>
      </dgm:prSet>
      <dgm:spPr/>
    </dgm:pt>
    <dgm:pt modelId="{583F08E9-B9B6-4BF3-9272-7B66C21E06FE}" type="pres">
      <dgm:prSet presAssocID="{0BF94289-1647-4C63-9DA9-C627A286399E}" presName="sibTrans" presStyleCnt="0"/>
      <dgm:spPr/>
    </dgm:pt>
    <dgm:pt modelId="{1F22D2E5-3C38-4146-B117-14C43B0D636E}" type="pres">
      <dgm:prSet presAssocID="{F0BB9139-EDE1-40C2-B393-A897724011D9}" presName="textNode" presStyleLbl="node1" presStyleIdx="1" presStyleCnt="2">
        <dgm:presLayoutVars>
          <dgm:bulletEnabled val="1"/>
        </dgm:presLayoutVars>
      </dgm:prSet>
      <dgm:spPr/>
    </dgm:pt>
  </dgm:ptLst>
  <dgm:cxnLst>
    <dgm:cxn modelId="{205FCF15-F61F-4012-97E1-237573D866F2}" srcId="{2165D62D-7DE2-4B34-B063-80AD88A7DE45}" destId="{F0BB9139-EDE1-40C2-B393-A897724011D9}" srcOrd="1" destOrd="0" parTransId="{2222F195-6267-459E-BE03-7A12EC1756A7}" sibTransId="{9AB9664A-201B-4604-A35C-5802A2438535}"/>
    <dgm:cxn modelId="{3BA7E718-B6FF-45D4-9A40-190652ED2EA0}" type="presOf" srcId="{FC0679E6-BAAD-4316-AC37-E65CA5F4151F}" destId="{7A770886-3FC8-42A6-83E1-44430AB88293}" srcOrd="0" destOrd="0" presId="urn:microsoft.com/office/officeart/2005/8/layout/hProcess9"/>
    <dgm:cxn modelId="{BD2BBF54-3793-4748-861E-3A64FFB69274}" type="presOf" srcId="{F0BB9139-EDE1-40C2-B393-A897724011D9}" destId="{1F22D2E5-3C38-4146-B117-14C43B0D636E}" srcOrd="0" destOrd="0" presId="urn:microsoft.com/office/officeart/2005/8/layout/hProcess9"/>
    <dgm:cxn modelId="{01DF04AE-16E2-4D1A-8B39-C40423BA2E3F}" type="presOf" srcId="{2165D62D-7DE2-4B34-B063-80AD88A7DE45}" destId="{7B51F93F-CA0B-4EFD-8428-23FD6AB1430A}" srcOrd="0" destOrd="0" presId="urn:microsoft.com/office/officeart/2005/8/layout/hProcess9"/>
    <dgm:cxn modelId="{03614FD2-DC12-4D50-8845-766DB01D3376}" srcId="{2165D62D-7DE2-4B34-B063-80AD88A7DE45}" destId="{FC0679E6-BAAD-4316-AC37-E65CA5F4151F}" srcOrd="0" destOrd="0" parTransId="{069AD855-935F-4674-857C-072D9AB66B1E}" sibTransId="{0BF94289-1647-4C63-9DA9-C627A286399E}"/>
    <dgm:cxn modelId="{8CC8BB15-1E8A-4885-8AE6-4663AD4EF5AC}" type="presParOf" srcId="{7B51F93F-CA0B-4EFD-8428-23FD6AB1430A}" destId="{95E87512-D980-4392-A0D5-BE0C6DE412BC}" srcOrd="0" destOrd="0" presId="urn:microsoft.com/office/officeart/2005/8/layout/hProcess9"/>
    <dgm:cxn modelId="{C0074D97-EC1C-4E5C-9D11-7A2F2D5D5F4D}" type="presParOf" srcId="{7B51F93F-CA0B-4EFD-8428-23FD6AB1430A}" destId="{45BCDBA0-0674-4D33-8174-0577A9AA1057}" srcOrd="1" destOrd="0" presId="urn:microsoft.com/office/officeart/2005/8/layout/hProcess9"/>
    <dgm:cxn modelId="{34F3086F-D386-4507-82DD-6FB2A73C0ADE}" type="presParOf" srcId="{45BCDBA0-0674-4D33-8174-0577A9AA1057}" destId="{7A770886-3FC8-42A6-83E1-44430AB88293}" srcOrd="0" destOrd="0" presId="urn:microsoft.com/office/officeart/2005/8/layout/hProcess9"/>
    <dgm:cxn modelId="{8C49719D-C2F4-459D-BD5B-11859AB37CA4}" type="presParOf" srcId="{45BCDBA0-0674-4D33-8174-0577A9AA1057}" destId="{583F08E9-B9B6-4BF3-9272-7B66C21E06FE}" srcOrd="1" destOrd="0" presId="urn:microsoft.com/office/officeart/2005/8/layout/hProcess9"/>
    <dgm:cxn modelId="{5FEA48FF-F126-4CDB-A611-F42B4666358E}" type="presParOf" srcId="{45BCDBA0-0674-4D33-8174-0577A9AA1057}" destId="{1F22D2E5-3C38-4146-B117-14C43B0D636E}"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8E9532-49B1-42A5-B3D4-B5A09640650E}"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en-IN"/>
        </a:p>
      </dgm:t>
    </dgm:pt>
    <dgm:pt modelId="{AA4FCC42-E6AE-49F9-885E-B869E52BEFC3}" type="pres">
      <dgm:prSet presAssocID="{AB8E9532-49B1-42A5-B3D4-B5A09640650E}" presName="cycle" presStyleCnt="0">
        <dgm:presLayoutVars>
          <dgm:dir/>
          <dgm:resizeHandles val="exact"/>
        </dgm:presLayoutVars>
      </dgm:prSet>
      <dgm:spPr/>
    </dgm:pt>
  </dgm:ptLst>
  <dgm:cxnLst>
    <dgm:cxn modelId="{D65253B9-F43F-4AC4-B0A0-BA03EDEF13A4}" type="presOf" srcId="{AB8E9532-49B1-42A5-B3D4-B5A09640650E}" destId="{AA4FCC42-E6AE-49F9-885E-B869E52BEFC3}" srcOrd="0"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5A9BBF8-134A-47A7-8A91-C60617AA125B}" type="doc">
      <dgm:prSet loTypeId="urn:diagrams.loki3.com/TabbedArc+Icon" loCatId="relationship" qsTypeId="urn:microsoft.com/office/officeart/2005/8/quickstyle/simple1" qsCatId="simple" csTypeId="urn:microsoft.com/office/officeart/2005/8/colors/accent1_2" csCatId="accent1"/>
      <dgm:spPr/>
      <dgm:t>
        <a:bodyPr/>
        <a:lstStyle/>
        <a:p>
          <a:endParaRPr lang="en-IN"/>
        </a:p>
      </dgm:t>
    </dgm:pt>
    <dgm:pt modelId="{49B22165-B8BD-4BF0-A097-CD1BFD9F346E}" type="pres">
      <dgm:prSet presAssocID="{15A9BBF8-134A-47A7-8A91-C60617AA125B}" presName="Name0" presStyleCnt="0">
        <dgm:presLayoutVars>
          <dgm:dir/>
          <dgm:resizeHandles val="exact"/>
        </dgm:presLayoutVars>
      </dgm:prSet>
      <dgm:spPr/>
    </dgm:pt>
  </dgm:ptLst>
  <dgm:cxnLst>
    <dgm:cxn modelId="{C9827A2D-8BFF-41D4-BC08-A82752C71AEA}" type="presOf" srcId="{15A9BBF8-134A-47A7-8A91-C60617AA125B}" destId="{49B22165-B8BD-4BF0-A097-CD1BFD9F346E}" srcOrd="0" destOrd="0" presId="urn:diagrams.loki3.com/TabbedArc+Icon"/>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5A9BBF8-134A-47A7-8A91-C60617AA125B}" type="doc">
      <dgm:prSet loTypeId="urn:diagrams.loki3.com/TabbedArc+Icon" loCatId="relationship" qsTypeId="urn:microsoft.com/office/officeart/2005/8/quickstyle/simple1" qsCatId="simple" csTypeId="urn:microsoft.com/office/officeart/2005/8/colors/accent1_2" csCatId="accent1"/>
      <dgm:spPr/>
      <dgm:t>
        <a:bodyPr/>
        <a:lstStyle/>
        <a:p>
          <a:endParaRPr lang="en-IN"/>
        </a:p>
      </dgm:t>
    </dgm:pt>
    <dgm:pt modelId="{49B22165-B8BD-4BF0-A097-CD1BFD9F346E}" type="pres">
      <dgm:prSet presAssocID="{15A9BBF8-134A-47A7-8A91-C60617AA125B}" presName="Name0" presStyleCnt="0">
        <dgm:presLayoutVars>
          <dgm:dir/>
          <dgm:resizeHandles val="exact"/>
        </dgm:presLayoutVars>
      </dgm:prSet>
      <dgm:spPr/>
    </dgm:pt>
  </dgm:ptLst>
  <dgm:cxnLst>
    <dgm:cxn modelId="{C9827A2D-8BFF-41D4-BC08-A82752C71AEA}" type="presOf" srcId="{15A9BBF8-134A-47A7-8A91-C60617AA125B}" destId="{49B22165-B8BD-4BF0-A097-CD1BFD9F346E}" srcOrd="0" destOrd="0" presId="urn:diagrams.loki3.com/TabbedArc+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10466E8-5F05-43C0-8815-1125B7D702B1}" type="doc">
      <dgm:prSet loTypeId="urn:microsoft.com/office/officeart/2005/8/layout/hProcess11" loCatId="process" qsTypeId="urn:microsoft.com/office/officeart/2005/8/quickstyle/3d7" qsCatId="3D" csTypeId="urn:microsoft.com/office/officeart/2005/8/colors/accent6_4" csCatId="accent6" phldr="1"/>
      <dgm:spPr/>
      <dgm:t>
        <a:bodyPr/>
        <a:lstStyle/>
        <a:p>
          <a:endParaRPr lang="en-IN"/>
        </a:p>
      </dgm:t>
    </dgm:pt>
    <dgm:pt modelId="{0CAD1EFC-79F4-4790-851A-8A38C40C4947}">
      <dgm:prSet/>
      <dgm:spPr/>
      <dgm:t>
        <a:bodyPr/>
        <a:lstStyle/>
        <a:p>
          <a:r>
            <a:rPr lang="en-US" b="1" dirty="0">
              <a:effectLst/>
              <a:latin typeface="+mj-lt"/>
            </a:rPr>
            <a:t>These users have no activity or engagement through out the year.</a:t>
          </a:r>
          <a:endParaRPr lang="en-IN" b="1" dirty="0">
            <a:effectLst/>
            <a:latin typeface="+mj-lt"/>
          </a:endParaRPr>
        </a:p>
      </dgm:t>
    </dgm:pt>
    <dgm:pt modelId="{ED9E3F31-F51A-4742-8F11-9AB990D7AE58}" type="parTrans" cxnId="{68A9236D-BDA2-42EA-AD9A-6E1CC49642E9}">
      <dgm:prSet/>
      <dgm:spPr/>
      <dgm:t>
        <a:bodyPr/>
        <a:lstStyle/>
        <a:p>
          <a:endParaRPr lang="en-IN"/>
        </a:p>
      </dgm:t>
    </dgm:pt>
    <dgm:pt modelId="{61479015-B96B-4D61-A15E-709B5BE123B0}" type="sibTrans" cxnId="{68A9236D-BDA2-42EA-AD9A-6E1CC49642E9}">
      <dgm:prSet/>
      <dgm:spPr/>
      <dgm:t>
        <a:bodyPr/>
        <a:lstStyle/>
        <a:p>
          <a:endParaRPr lang="en-IN"/>
        </a:p>
      </dgm:t>
    </dgm:pt>
    <dgm:pt modelId="{AAEF5683-1CE3-4DCF-9D65-ACA8509AADDD}">
      <dgm:prSet/>
      <dgm:spPr/>
      <dgm:t>
        <a:bodyPr/>
        <a:lstStyle/>
        <a:p>
          <a:r>
            <a:rPr lang="en-US" b="1" dirty="0">
              <a:effectLst/>
              <a:latin typeface="+mj-lt"/>
            </a:rPr>
            <a:t>The accounts are created but there’s no historic data on these users</a:t>
          </a:r>
          <a:endParaRPr lang="en-IN" b="1" dirty="0">
            <a:effectLst/>
            <a:latin typeface="+mj-lt"/>
          </a:endParaRPr>
        </a:p>
      </dgm:t>
    </dgm:pt>
    <dgm:pt modelId="{A5C5AE37-7908-4903-B467-9CEC970007A0}" type="parTrans" cxnId="{3ECA0FDE-284D-4F13-823B-BE8A4FF920F0}">
      <dgm:prSet/>
      <dgm:spPr/>
      <dgm:t>
        <a:bodyPr/>
        <a:lstStyle/>
        <a:p>
          <a:endParaRPr lang="en-IN"/>
        </a:p>
      </dgm:t>
    </dgm:pt>
    <dgm:pt modelId="{C0A12BC0-8913-4F14-8E27-E7D5C09EB771}" type="sibTrans" cxnId="{3ECA0FDE-284D-4F13-823B-BE8A4FF920F0}">
      <dgm:prSet/>
      <dgm:spPr/>
      <dgm:t>
        <a:bodyPr/>
        <a:lstStyle/>
        <a:p>
          <a:endParaRPr lang="en-IN"/>
        </a:p>
      </dgm:t>
    </dgm:pt>
    <dgm:pt modelId="{A87206EE-5355-4982-A850-C0593E9C2093}" type="pres">
      <dgm:prSet presAssocID="{410466E8-5F05-43C0-8815-1125B7D702B1}" presName="Name0" presStyleCnt="0">
        <dgm:presLayoutVars>
          <dgm:dir/>
          <dgm:resizeHandles val="exact"/>
        </dgm:presLayoutVars>
      </dgm:prSet>
      <dgm:spPr/>
    </dgm:pt>
    <dgm:pt modelId="{9A65E9AB-6732-40F3-A8E9-B3ED54C0B4DA}" type="pres">
      <dgm:prSet presAssocID="{410466E8-5F05-43C0-8815-1125B7D702B1}" presName="arrow" presStyleLbl="bgShp" presStyleIdx="0" presStyleCnt="1"/>
      <dgm:spPr/>
    </dgm:pt>
    <dgm:pt modelId="{C8A44F60-67E5-4414-9370-305813A5C05F}" type="pres">
      <dgm:prSet presAssocID="{410466E8-5F05-43C0-8815-1125B7D702B1}" presName="points" presStyleCnt="0"/>
      <dgm:spPr/>
    </dgm:pt>
    <dgm:pt modelId="{759AFDC9-1BF7-4A8A-9345-878B21827972}" type="pres">
      <dgm:prSet presAssocID="{0CAD1EFC-79F4-4790-851A-8A38C40C4947}" presName="compositeA" presStyleCnt="0"/>
      <dgm:spPr/>
    </dgm:pt>
    <dgm:pt modelId="{D969FB38-9DD0-4FF6-B093-8F588676E1DE}" type="pres">
      <dgm:prSet presAssocID="{0CAD1EFC-79F4-4790-851A-8A38C40C4947}" presName="textA" presStyleLbl="revTx" presStyleIdx="0" presStyleCnt="2">
        <dgm:presLayoutVars>
          <dgm:bulletEnabled val="1"/>
        </dgm:presLayoutVars>
      </dgm:prSet>
      <dgm:spPr/>
    </dgm:pt>
    <dgm:pt modelId="{7D01DFFD-64F7-4560-98F9-4048768268BF}" type="pres">
      <dgm:prSet presAssocID="{0CAD1EFC-79F4-4790-851A-8A38C40C4947}" presName="circleA" presStyleLbl="node1" presStyleIdx="0" presStyleCnt="2"/>
      <dgm:spPr/>
    </dgm:pt>
    <dgm:pt modelId="{5E7047ED-29EF-48FF-AFB2-D55C9BEFC2F2}" type="pres">
      <dgm:prSet presAssocID="{0CAD1EFC-79F4-4790-851A-8A38C40C4947}" presName="spaceA" presStyleCnt="0"/>
      <dgm:spPr/>
    </dgm:pt>
    <dgm:pt modelId="{E4F9AD5D-B814-4DE2-8FD7-7554DFAF8B40}" type="pres">
      <dgm:prSet presAssocID="{61479015-B96B-4D61-A15E-709B5BE123B0}" presName="space" presStyleCnt="0"/>
      <dgm:spPr/>
    </dgm:pt>
    <dgm:pt modelId="{B8AE9D88-266B-4E54-9D98-7108DC617F8F}" type="pres">
      <dgm:prSet presAssocID="{AAEF5683-1CE3-4DCF-9D65-ACA8509AADDD}" presName="compositeB" presStyleCnt="0"/>
      <dgm:spPr/>
    </dgm:pt>
    <dgm:pt modelId="{565C6D03-1811-4A3A-A019-196323AD6EA8}" type="pres">
      <dgm:prSet presAssocID="{AAEF5683-1CE3-4DCF-9D65-ACA8509AADDD}" presName="textB" presStyleLbl="revTx" presStyleIdx="1" presStyleCnt="2">
        <dgm:presLayoutVars>
          <dgm:bulletEnabled val="1"/>
        </dgm:presLayoutVars>
      </dgm:prSet>
      <dgm:spPr/>
    </dgm:pt>
    <dgm:pt modelId="{717EABFF-78DD-41B0-8356-F5160CA40A37}" type="pres">
      <dgm:prSet presAssocID="{AAEF5683-1CE3-4DCF-9D65-ACA8509AADDD}" presName="circleB" presStyleLbl="node1" presStyleIdx="1" presStyleCnt="2"/>
      <dgm:spPr/>
    </dgm:pt>
    <dgm:pt modelId="{B370A48F-EDC8-40D0-8C72-30B599F5D1BE}" type="pres">
      <dgm:prSet presAssocID="{AAEF5683-1CE3-4DCF-9D65-ACA8509AADDD}" presName="spaceB" presStyleCnt="0"/>
      <dgm:spPr/>
    </dgm:pt>
  </dgm:ptLst>
  <dgm:cxnLst>
    <dgm:cxn modelId="{68A9236D-BDA2-42EA-AD9A-6E1CC49642E9}" srcId="{410466E8-5F05-43C0-8815-1125B7D702B1}" destId="{0CAD1EFC-79F4-4790-851A-8A38C40C4947}" srcOrd="0" destOrd="0" parTransId="{ED9E3F31-F51A-4742-8F11-9AB990D7AE58}" sibTransId="{61479015-B96B-4D61-A15E-709B5BE123B0}"/>
    <dgm:cxn modelId="{49E9F9AA-BF56-45E9-9C57-FAA28A5B64E2}" type="presOf" srcId="{AAEF5683-1CE3-4DCF-9D65-ACA8509AADDD}" destId="{565C6D03-1811-4A3A-A019-196323AD6EA8}" srcOrd="0" destOrd="0" presId="urn:microsoft.com/office/officeart/2005/8/layout/hProcess11"/>
    <dgm:cxn modelId="{6D0137AB-2692-412F-9F3F-26B851272679}" type="presOf" srcId="{410466E8-5F05-43C0-8815-1125B7D702B1}" destId="{A87206EE-5355-4982-A850-C0593E9C2093}" srcOrd="0" destOrd="0" presId="urn:microsoft.com/office/officeart/2005/8/layout/hProcess11"/>
    <dgm:cxn modelId="{3DC5A2B0-ED1F-4B46-A05F-C01249BA5399}" type="presOf" srcId="{0CAD1EFC-79F4-4790-851A-8A38C40C4947}" destId="{D969FB38-9DD0-4FF6-B093-8F588676E1DE}" srcOrd="0" destOrd="0" presId="urn:microsoft.com/office/officeart/2005/8/layout/hProcess11"/>
    <dgm:cxn modelId="{3ECA0FDE-284D-4F13-823B-BE8A4FF920F0}" srcId="{410466E8-5F05-43C0-8815-1125B7D702B1}" destId="{AAEF5683-1CE3-4DCF-9D65-ACA8509AADDD}" srcOrd="1" destOrd="0" parTransId="{A5C5AE37-7908-4903-B467-9CEC970007A0}" sibTransId="{C0A12BC0-8913-4F14-8E27-E7D5C09EB771}"/>
    <dgm:cxn modelId="{1F4E7AD6-4A12-45ED-811F-B84BE3260EAB}" type="presParOf" srcId="{A87206EE-5355-4982-A850-C0593E9C2093}" destId="{9A65E9AB-6732-40F3-A8E9-B3ED54C0B4DA}" srcOrd="0" destOrd="0" presId="urn:microsoft.com/office/officeart/2005/8/layout/hProcess11"/>
    <dgm:cxn modelId="{E500A798-F04F-477C-99C1-81DE912A9FC3}" type="presParOf" srcId="{A87206EE-5355-4982-A850-C0593E9C2093}" destId="{C8A44F60-67E5-4414-9370-305813A5C05F}" srcOrd="1" destOrd="0" presId="urn:microsoft.com/office/officeart/2005/8/layout/hProcess11"/>
    <dgm:cxn modelId="{0ADC252C-9BC8-4E75-989D-B5221770D764}" type="presParOf" srcId="{C8A44F60-67E5-4414-9370-305813A5C05F}" destId="{759AFDC9-1BF7-4A8A-9345-878B21827972}" srcOrd="0" destOrd="0" presId="urn:microsoft.com/office/officeart/2005/8/layout/hProcess11"/>
    <dgm:cxn modelId="{D21213D1-A4C0-4A58-B704-C8D529BE1E5C}" type="presParOf" srcId="{759AFDC9-1BF7-4A8A-9345-878B21827972}" destId="{D969FB38-9DD0-4FF6-B093-8F588676E1DE}" srcOrd="0" destOrd="0" presId="urn:microsoft.com/office/officeart/2005/8/layout/hProcess11"/>
    <dgm:cxn modelId="{C37B641B-F530-40F3-BCC9-1716C5042D61}" type="presParOf" srcId="{759AFDC9-1BF7-4A8A-9345-878B21827972}" destId="{7D01DFFD-64F7-4560-98F9-4048768268BF}" srcOrd="1" destOrd="0" presId="urn:microsoft.com/office/officeart/2005/8/layout/hProcess11"/>
    <dgm:cxn modelId="{9745125C-8778-4131-A247-CC38189C852B}" type="presParOf" srcId="{759AFDC9-1BF7-4A8A-9345-878B21827972}" destId="{5E7047ED-29EF-48FF-AFB2-D55C9BEFC2F2}" srcOrd="2" destOrd="0" presId="urn:microsoft.com/office/officeart/2005/8/layout/hProcess11"/>
    <dgm:cxn modelId="{C40CCFA1-9903-495A-AE00-CBCB1ED8957C}" type="presParOf" srcId="{C8A44F60-67E5-4414-9370-305813A5C05F}" destId="{E4F9AD5D-B814-4DE2-8FD7-7554DFAF8B40}" srcOrd="1" destOrd="0" presId="urn:microsoft.com/office/officeart/2005/8/layout/hProcess11"/>
    <dgm:cxn modelId="{FEF3F1ED-F8A4-4245-B1EA-97F92B3B52FE}" type="presParOf" srcId="{C8A44F60-67E5-4414-9370-305813A5C05F}" destId="{B8AE9D88-266B-4E54-9D98-7108DC617F8F}" srcOrd="2" destOrd="0" presId="urn:microsoft.com/office/officeart/2005/8/layout/hProcess11"/>
    <dgm:cxn modelId="{443CDD26-E415-4279-9A19-1F7E032E199D}" type="presParOf" srcId="{B8AE9D88-266B-4E54-9D98-7108DC617F8F}" destId="{565C6D03-1811-4A3A-A019-196323AD6EA8}" srcOrd="0" destOrd="0" presId="urn:microsoft.com/office/officeart/2005/8/layout/hProcess11"/>
    <dgm:cxn modelId="{B23B3A53-9F85-4E11-B4B0-9B7E1F7F5804}" type="presParOf" srcId="{B8AE9D88-266B-4E54-9D98-7108DC617F8F}" destId="{717EABFF-78DD-41B0-8356-F5160CA40A37}" srcOrd="1" destOrd="0" presId="urn:microsoft.com/office/officeart/2005/8/layout/hProcess11"/>
    <dgm:cxn modelId="{11034DBE-C44D-45E7-A044-0319042586C5}" type="presParOf" srcId="{B8AE9D88-266B-4E54-9D98-7108DC617F8F}" destId="{B370A48F-EDC8-40D0-8C72-30B599F5D1BE}"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5452748-9E36-44D2-8D63-92475037D81A}" type="doc">
      <dgm:prSet loTypeId="urn:microsoft.com/office/officeart/2005/8/layout/process2" loCatId="process" qsTypeId="urn:microsoft.com/office/officeart/2005/8/quickstyle/3d3" qsCatId="3D" csTypeId="urn:microsoft.com/office/officeart/2005/8/colors/accent1_2" csCatId="accent1" phldr="1"/>
      <dgm:spPr/>
      <dgm:t>
        <a:bodyPr/>
        <a:lstStyle/>
        <a:p>
          <a:endParaRPr lang="en-IN"/>
        </a:p>
      </dgm:t>
    </dgm:pt>
    <dgm:pt modelId="{B9356C44-F379-456F-9D20-B5FDEEFF72A2}">
      <dgm:prSet/>
      <dgm:spPr>
        <a:ln>
          <a:noFill/>
        </a:ln>
        <a:effectLst>
          <a:outerShdw blurRad="152400" dist="38100" dir="16200000" sx="106000" sy="106000" rotWithShape="0">
            <a:prstClr val="black">
              <a:alpha val="34000"/>
            </a:prstClr>
          </a:outerShdw>
        </a:effectLst>
        <a:scene3d>
          <a:camera prst="orthographicFront">
            <a:rot lat="0" lon="0" rev="0"/>
          </a:camera>
          <a:lightRig rig="contrasting" dir="t">
            <a:rot lat="0" lon="0" rev="1500000"/>
          </a:lightRig>
        </a:scene3d>
        <a:sp3d prstMaterial="metal">
          <a:bevelT w="88900" h="88900"/>
        </a:sp3d>
      </dgm:spPr>
      <dgm:t>
        <a:bodyPr/>
        <a:lstStyle/>
        <a:p>
          <a:r>
            <a:rPr lang="en-US" b="1" dirty="0">
              <a:solidFill>
                <a:schemeClr val="accent6"/>
              </a:solidFill>
              <a:latin typeface="+mj-lt"/>
            </a:rPr>
            <a:t>Hashtag Affects Each Users Posts Engagement.</a:t>
          </a:r>
          <a:endParaRPr lang="en-IN" b="1" dirty="0">
            <a:solidFill>
              <a:schemeClr val="accent6"/>
            </a:solidFill>
            <a:latin typeface="+mj-lt"/>
          </a:endParaRPr>
        </a:p>
      </dgm:t>
    </dgm:pt>
    <dgm:pt modelId="{0124A0E5-1EBA-4A9C-8D72-BB981BD79962}" type="parTrans" cxnId="{4F7C06D7-7853-434E-9CC5-8BA4DFD9F9C2}">
      <dgm:prSet/>
      <dgm:spPr/>
      <dgm:t>
        <a:bodyPr/>
        <a:lstStyle/>
        <a:p>
          <a:endParaRPr lang="en-IN"/>
        </a:p>
      </dgm:t>
    </dgm:pt>
    <dgm:pt modelId="{AB9072C0-1266-4644-8623-6BF807DE1E70}" type="sibTrans" cxnId="{4F7C06D7-7853-434E-9CC5-8BA4DFD9F9C2}">
      <dgm:prSet/>
      <dgm:spPr/>
      <dgm:t>
        <a:bodyPr/>
        <a:lstStyle/>
        <a:p>
          <a:endParaRPr lang="en-IN"/>
        </a:p>
      </dgm:t>
    </dgm:pt>
    <dgm:pt modelId="{86A0B36C-F347-403D-B930-9AE64DBE4018}">
      <dgm:prSet/>
      <dgm:spPr>
        <a:ln>
          <a:noFill/>
        </a:ln>
        <a:effectLst>
          <a:outerShdw blurRad="88900" dist="38100" dir="16200000" sx="106000" sy="106000" rotWithShape="0">
            <a:prstClr val="black">
              <a:alpha val="28000"/>
            </a:prstClr>
          </a:outerShdw>
        </a:effectLst>
        <a:scene3d>
          <a:camera prst="orthographicFront">
            <a:rot lat="0" lon="0" rev="0"/>
          </a:camera>
          <a:lightRig rig="contrasting" dir="t">
            <a:rot lat="0" lon="0" rev="1500000"/>
          </a:lightRig>
        </a:scene3d>
        <a:sp3d prstMaterial="metal">
          <a:bevelT w="88900" h="88900"/>
        </a:sp3d>
      </dgm:spPr>
      <dgm:t>
        <a:bodyPr/>
        <a:lstStyle/>
        <a:p>
          <a:r>
            <a:rPr lang="en-US" b="1" dirty="0">
              <a:solidFill>
                <a:schemeClr val="accent6"/>
              </a:solidFill>
              <a:latin typeface="+mj-lt"/>
            </a:rPr>
            <a:t>Each hashtag has it’s own specific engagement based on likes and comments</a:t>
          </a:r>
          <a:r>
            <a:rPr lang="en-US" dirty="0"/>
            <a:t>.</a:t>
          </a:r>
          <a:endParaRPr lang="en-IN" dirty="0"/>
        </a:p>
      </dgm:t>
    </dgm:pt>
    <dgm:pt modelId="{866D09B1-C6D1-4CD8-BA6B-70C31BD7E202}" type="parTrans" cxnId="{4C1EDB49-B1A0-4785-BD9C-EF44ED98D6A5}">
      <dgm:prSet/>
      <dgm:spPr/>
      <dgm:t>
        <a:bodyPr/>
        <a:lstStyle/>
        <a:p>
          <a:endParaRPr lang="en-IN"/>
        </a:p>
      </dgm:t>
    </dgm:pt>
    <dgm:pt modelId="{6E48BB3F-0A15-4BF4-AB22-B9F4F7DFF24E}" type="sibTrans" cxnId="{4C1EDB49-B1A0-4785-BD9C-EF44ED98D6A5}">
      <dgm:prSet/>
      <dgm:spPr/>
      <dgm:t>
        <a:bodyPr/>
        <a:lstStyle/>
        <a:p>
          <a:endParaRPr lang="en-IN"/>
        </a:p>
      </dgm:t>
    </dgm:pt>
    <dgm:pt modelId="{035A9164-1753-4C78-8515-6C5ACB1919E4}" type="pres">
      <dgm:prSet presAssocID="{E5452748-9E36-44D2-8D63-92475037D81A}" presName="linearFlow" presStyleCnt="0">
        <dgm:presLayoutVars>
          <dgm:resizeHandles val="exact"/>
        </dgm:presLayoutVars>
      </dgm:prSet>
      <dgm:spPr/>
    </dgm:pt>
    <dgm:pt modelId="{C5513275-7D20-4DD6-8DE3-66B72F31E622}" type="pres">
      <dgm:prSet presAssocID="{B9356C44-F379-456F-9D20-B5FDEEFF72A2}" presName="node" presStyleLbl="node1" presStyleIdx="0" presStyleCnt="2" custLinFactNeighborX="-243" custLinFactNeighborY="-16989">
        <dgm:presLayoutVars>
          <dgm:bulletEnabled val="1"/>
        </dgm:presLayoutVars>
      </dgm:prSet>
      <dgm:spPr/>
    </dgm:pt>
    <dgm:pt modelId="{82F4517C-6D00-492C-9B63-DD038ED21625}" type="pres">
      <dgm:prSet presAssocID="{AB9072C0-1266-4644-8623-6BF807DE1E70}" presName="sibTrans" presStyleLbl="sibTrans2D1" presStyleIdx="0" presStyleCnt="1"/>
      <dgm:spPr/>
    </dgm:pt>
    <dgm:pt modelId="{5203BFFF-1509-418D-819A-C352E5AD397C}" type="pres">
      <dgm:prSet presAssocID="{AB9072C0-1266-4644-8623-6BF807DE1E70}" presName="connectorText" presStyleLbl="sibTrans2D1" presStyleIdx="0" presStyleCnt="1"/>
      <dgm:spPr/>
    </dgm:pt>
    <dgm:pt modelId="{8224BC5B-31A8-436E-A663-97BBDFAA20F2}" type="pres">
      <dgm:prSet presAssocID="{86A0B36C-F347-403D-B930-9AE64DBE4018}" presName="node" presStyleLbl="node1" presStyleIdx="1" presStyleCnt="2">
        <dgm:presLayoutVars>
          <dgm:bulletEnabled val="1"/>
        </dgm:presLayoutVars>
      </dgm:prSet>
      <dgm:spPr/>
    </dgm:pt>
  </dgm:ptLst>
  <dgm:cxnLst>
    <dgm:cxn modelId="{219B602C-7848-4376-89B4-2B4D6E367220}" type="presOf" srcId="{E5452748-9E36-44D2-8D63-92475037D81A}" destId="{035A9164-1753-4C78-8515-6C5ACB1919E4}" srcOrd="0" destOrd="0" presId="urn:microsoft.com/office/officeart/2005/8/layout/process2"/>
    <dgm:cxn modelId="{AC409F5D-488B-40A9-9037-5A653BFA6B5A}" type="presOf" srcId="{AB9072C0-1266-4644-8623-6BF807DE1E70}" destId="{5203BFFF-1509-418D-819A-C352E5AD397C}" srcOrd="1" destOrd="0" presId="urn:microsoft.com/office/officeart/2005/8/layout/process2"/>
    <dgm:cxn modelId="{1DB1C645-FB47-428F-BCD3-4683FCDDBCE0}" type="presOf" srcId="{AB9072C0-1266-4644-8623-6BF807DE1E70}" destId="{82F4517C-6D00-492C-9B63-DD038ED21625}" srcOrd="0" destOrd="0" presId="urn:microsoft.com/office/officeart/2005/8/layout/process2"/>
    <dgm:cxn modelId="{4C1EDB49-B1A0-4785-BD9C-EF44ED98D6A5}" srcId="{E5452748-9E36-44D2-8D63-92475037D81A}" destId="{86A0B36C-F347-403D-B930-9AE64DBE4018}" srcOrd="1" destOrd="0" parTransId="{866D09B1-C6D1-4CD8-BA6B-70C31BD7E202}" sibTransId="{6E48BB3F-0A15-4BF4-AB22-B9F4F7DFF24E}"/>
    <dgm:cxn modelId="{10F8147B-1062-42E0-9443-0C41A148C083}" type="presOf" srcId="{B9356C44-F379-456F-9D20-B5FDEEFF72A2}" destId="{C5513275-7D20-4DD6-8DE3-66B72F31E622}" srcOrd="0" destOrd="0" presId="urn:microsoft.com/office/officeart/2005/8/layout/process2"/>
    <dgm:cxn modelId="{4F7C06D7-7853-434E-9CC5-8BA4DFD9F9C2}" srcId="{E5452748-9E36-44D2-8D63-92475037D81A}" destId="{B9356C44-F379-456F-9D20-B5FDEEFF72A2}" srcOrd="0" destOrd="0" parTransId="{0124A0E5-1EBA-4A9C-8D72-BB981BD79962}" sibTransId="{AB9072C0-1266-4644-8623-6BF807DE1E70}"/>
    <dgm:cxn modelId="{9AF241F2-62CA-4FAA-85A9-B2D024E08E52}" type="presOf" srcId="{86A0B36C-F347-403D-B930-9AE64DBE4018}" destId="{8224BC5B-31A8-436E-A663-97BBDFAA20F2}" srcOrd="0" destOrd="0" presId="urn:microsoft.com/office/officeart/2005/8/layout/process2"/>
    <dgm:cxn modelId="{3F5FDA52-AAB2-4567-9055-44E318700737}" type="presParOf" srcId="{035A9164-1753-4C78-8515-6C5ACB1919E4}" destId="{C5513275-7D20-4DD6-8DE3-66B72F31E622}" srcOrd="0" destOrd="0" presId="urn:microsoft.com/office/officeart/2005/8/layout/process2"/>
    <dgm:cxn modelId="{FFE56253-F4C4-4F2E-A498-2AFD06FFF4C1}" type="presParOf" srcId="{035A9164-1753-4C78-8515-6C5ACB1919E4}" destId="{82F4517C-6D00-492C-9B63-DD038ED21625}" srcOrd="1" destOrd="0" presId="urn:microsoft.com/office/officeart/2005/8/layout/process2"/>
    <dgm:cxn modelId="{B9C6515B-8314-4E21-9ABE-CC168E617897}" type="presParOf" srcId="{82F4517C-6D00-492C-9B63-DD038ED21625}" destId="{5203BFFF-1509-418D-819A-C352E5AD397C}" srcOrd="0" destOrd="0" presId="urn:microsoft.com/office/officeart/2005/8/layout/process2"/>
    <dgm:cxn modelId="{D073FB1C-67EB-47ED-954F-455C2EA6BCFA}" type="presParOf" srcId="{035A9164-1753-4C78-8515-6C5ACB1919E4}" destId="{8224BC5B-31A8-436E-A663-97BBDFAA20F2}" srcOrd="2"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75D51FF-3D05-4B87-BF63-D3DEFD576BA0}" type="doc">
      <dgm:prSet loTypeId="urn:microsoft.com/office/officeart/2005/8/layout/process2" loCatId="process" qsTypeId="urn:microsoft.com/office/officeart/2005/8/quickstyle/3d3" qsCatId="3D" csTypeId="urn:microsoft.com/office/officeart/2005/8/colors/accent6_3" csCatId="accent6" phldr="1"/>
      <dgm:spPr/>
      <dgm:t>
        <a:bodyPr/>
        <a:lstStyle/>
        <a:p>
          <a:endParaRPr lang="en-IN"/>
        </a:p>
      </dgm:t>
    </dgm:pt>
    <dgm:pt modelId="{574B09AB-E01C-4B9F-9E53-4B3A55F0C264}">
      <dgm:prSet custT="1"/>
      <dgm:spPr/>
      <dgm:t>
        <a:bodyPr/>
        <a:lstStyle/>
        <a:p>
          <a:pPr algn="ctr"/>
          <a:r>
            <a:rPr lang="en-US" sz="1600" dirty="0">
              <a:latin typeface="Aptos Narrow" panose="020B0004020202020204" pitchFamily="34" charset="0"/>
            </a:rPr>
            <a:t>The </a:t>
          </a:r>
          <a:r>
            <a:rPr lang="en-US" sz="1600" dirty="0" err="1">
              <a:latin typeface="Aptos Narrow" panose="020B0004020202020204" pitchFamily="34" charset="0"/>
            </a:rPr>
            <a:t>tag_names</a:t>
          </a:r>
          <a:r>
            <a:rPr lang="en-US" sz="1600" dirty="0">
              <a:latin typeface="Aptos Narrow" panose="020B0004020202020204" pitchFamily="34" charset="0"/>
            </a:rPr>
            <a:t> used by the users are specific for each user and directly related to the count of posts published by them.</a:t>
          </a:r>
          <a:endParaRPr lang="en-IN" sz="1600" dirty="0">
            <a:latin typeface="Aptos Narrow" panose="020B0004020202020204" pitchFamily="34" charset="0"/>
          </a:endParaRPr>
        </a:p>
      </dgm:t>
    </dgm:pt>
    <dgm:pt modelId="{241BB527-557B-46BE-8D6A-6860B4EE433B}" type="parTrans" cxnId="{26AE9C3C-46E0-4FEB-BFF0-B99B3C2BDB2A}">
      <dgm:prSet/>
      <dgm:spPr/>
      <dgm:t>
        <a:bodyPr/>
        <a:lstStyle/>
        <a:p>
          <a:endParaRPr lang="en-IN"/>
        </a:p>
      </dgm:t>
    </dgm:pt>
    <dgm:pt modelId="{E53D4C71-C232-4EAF-9D71-95DB2D22296E}" type="sibTrans" cxnId="{26AE9C3C-46E0-4FEB-BFF0-B99B3C2BDB2A}">
      <dgm:prSet/>
      <dgm:spPr/>
      <dgm:t>
        <a:bodyPr/>
        <a:lstStyle/>
        <a:p>
          <a:endParaRPr lang="en-IN"/>
        </a:p>
      </dgm:t>
    </dgm:pt>
    <dgm:pt modelId="{F374E803-6DD0-4658-9E7C-9ED9B66778DF}">
      <dgm:prSet custT="1"/>
      <dgm:spPr/>
      <dgm:t>
        <a:bodyPr/>
        <a:lstStyle/>
        <a:p>
          <a:r>
            <a:rPr lang="en-US" sz="1800" dirty="0">
              <a:latin typeface="Aptos Narrow" panose="020B0004020202020204" pitchFamily="34" charset="0"/>
            </a:rPr>
            <a:t>This data helps us decide which content to suggest the users for better engagement in the platform.</a:t>
          </a:r>
          <a:endParaRPr lang="en-IN" sz="1800" dirty="0">
            <a:latin typeface="Aptos Narrow" panose="020B0004020202020204" pitchFamily="34" charset="0"/>
          </a:endParaRPr>
        </a:p>
      </dgm:t>
    </dgm:pt>
    <dgm:pt modelId="{7C61691B-0C99-4E71-A80E-AD1733A7D71A}" type="parTrans" cxnId="{1BC156A1-A9D4-4050-A558-BD4FE500FD96}">
      <dgm:prSet/>
      <dgm:spPr/>
      <dgm:t>
        <a:bodyPr/>
        <a:lstStyle/>
        <a:p>
          <a:endParaRPr lang="en-IN"/>
        </a:p>
      </dgm:t>
    </dgm:pt>
    <dgm:pt modelId="{F8B18E02-BD3F-4437-9607-EA1A9D2BA154}" type="sibTrans" cxnId="{1BC156A1-A9D4-4050-A558-BD4FE500FD96}">
      <dgm:prSet/>
      <dgm:spPr/>
      <dgm:t>
        <a:bodyPr/>
        <a:lstStyle/>
        <a:p>
          <a:endParaRPr lang="en-IN"/>
        </a:p>
      </dgm:t>
    </dgm:pt>
    <dgm:pt modelId="{C635BDB0-6CA4-4CAE-8D3D-DF4CEFEF0454}">
      <dgm:prSet/>
      <dgm:spPr/>
      <dgm:t>
        <a:bodyPr/>
        <a:lstStyle/>
        <a:p>
          <a:r>
            <a:rPr lang="en-US" dirty="0">
              <a:latin typeface="Aptos Narrow" panose="020B0004020202020204" pitchFamily="34" charset="0"/>
            </a:rPr>
            <a:t>The </a:t>
          </a:r>
          <a:r>
            <a:rPr lang="en-US" dirty="0" err="1">
              <a:latin typeface="Aptos Narrow" panose="020B0004020202020204" pitchFamily="34" charset="0"/>
            </a:rPr>
            <a:t>tag_name</a:t>
          </a:r>
          <a:r>
            <a:rPr lang="en-US" dirty="0">
              <a:latin typeface="Aptos Narrow" panose="020B0004020202020204" pitchFamily="34" charset="0"/>
            </a:rPr>
            <a:t> ‘smile’ with the highest engagement </a:t>
          </a:r>
          <a:r>
            <a:rPr lang="en-US" dirty="0" err="1">
              <a:latin typeface="Aptos Narrow" panose="020B0004020202020204" pitchFamily="34" charset="0"/>
            </a:rPr>
            <a:t>i.e</a:t>
          </a:r>
          <a:r>
            <a:rPr lang="en-US" dirty="0">
              <a:latin typeface="Aptos Narrow" panose="020B0004020202020204" pitchFamily="34" charset="0"/>
            </a:rPr>
            <a:t> the total of likes and comments as well as the count of uses are the maximum for this tag.</a:t>
          </a:r>
          <a:endParaRPr lang="en-IN" dirty="0">
            <a:latin typeface="Aptos Narrow" panose="020B0004020202020204" pitchFamily="34" charset="0"/>
          </a:endParaRPr>
        </a:p>
      </dgm:t>
    </dgm:pt>
    <dgm:pt modelId="{48B45ADE-2058-4B9A-9135-B836B494843D}" type="parTrans" cxnId="{23C38790-3380-483D-8BE0-9106117C6771}">
      <dgm:prSet/>
      <dgm:spPr/>
      <dgm:t>
        <a:bodyPr/>
        <a:lstStyle/>
        <a:p>
          <a:endParaRPr lang="en-IN"/>
        </a:p>
      </dgm:t>
    </dgm:pt>
    <dgm:pt modelId="{EEBA692A-A2C4-4D29-A7AA-E46E9AFBA0AD}" type="sibTrans" cxnId="{23C38790-3380-483D-8BE0-9106117C6771}">
      <dgm:prSet/>
      <dgm:spPr/>
      <dgm:t>
        <a:bodyPr/>
        <a:lstStyle/>
        <a:p>
          <a:endParaRPr lang="en-IN"/>
        </a:p>
      </dgm:t>
    </dgm:pt>
    <dgm:pt modelId="{78C35F1C-C51E-4354-81C1-F2C2502BDD0A}" type="pres">
      <dgm:prSet presAssocID="{F75D51FF-3D05-4B87-BF63-D3DEFD576BA0}" presName="linearFlow" presStyleCnt="0">
        <dgm:presLayoutVars>
          <dgm:resizeHandles val="exact"/>
        </dgm:presLayoutVars>
      </dgm:prSet>
      <dgm:spPr/>
    </dgm:pt>
    <dgm:pt modelId="{1FBB9F2D-2338-4504-96CC-65B67C7AA7E2}" type="pres">
      <dgm:prSet presAssocID="{574B09AB-E01C-4B9F-9E53-4B3A55F0C264}" presName="node" presStyleLbl="node1" presStyleIdx="0" presStyleCnt="3" custScaleY="36510">
        <dgm:presLayoutVars>
          <dgm:bulletEnabled val="1"/>
        </dgm:presLayoutVars>
      </dgm:prSet>
      <dgm:spPr/>
    </dgm:pt>
    <dgm:pt modelId="{7D971A3C-7CB8-4DFC-9DFA-CF3438BDCC4E}" type="pres">
      <dgm:prSet presAssocID="{E53D4C71-C232-4EAF-9D71-95DB2D22296E}" presName="sibTrans" presStyleLbl="sibTrans2D1" presStyleIdx="0" presStyleCnt="2" custScaleX="89517" custScaleY="47002" custLinFactNeighborX="1495" custLinFactNeighborY="-3005"/>
      <dgm:spPr/>
    </dgm:pt>
    <dgm:pt modelId="{3AAD0E4F-9936-47B1-8228-93F344C0B624}" type="pres">
      <dgm:prSet presAssocID="{E53D4C71-C232-4EAF-9D71-95DB2D22296E}" presName="connectorText" presStyleLbl="sibTrans2D1" presStyleIdx="0" presStyleCnt="2"/>
      <dgm:spPr/>
    </dgm:pt>
    <dgm:pt modelId="{28C2A4EB-6AEC-48E3-AED4-0031820CA9D1}" type="pres">
      <dgm:prSet presAssocID="{C635BDB0-6CA4-4CAE-8D3D-DF4CEFEF0454}" presName="node" presStyleLbl="node1" presStyleIdx="1" presStyleCnt="3" custScaleY="37980">
        <dgm:presLayoutVars>
          <dgm:bulletEnabled val="1"/>
        </dgm:presLayoutVars>
      </dgm:prSet>
      <dgm:spPr/>
    </dgm:pt>
    <dgm:pt modelId="{80C2C80B-BED9-45CD-82AF-B313CB570283}" type="pres">
      <dgm:prSet presAssocID="{EEBA692A-A2C4-4D29-A7AA-E46E9AFBA0AD}" presName="sibTrans" presStyleLbl="sibTrans2D1" presStyleIdx="1" presStyleCnt="2" custScaleX="91252" custScaleY="50926" custLinFactNeighborX="1495" custLinFactNeighborY="-3005"/>
      <dgm:spPr/>
    </dgm:pt>
    <dgm:pt modelId="{BF587B09-2C73-4430-9547-6454EB536EFF}" type="pres">
      <dgm:prSet presAssocID="{EEBA692A-A2C4-4D29-A7AA-E46E9AFBA0AD}" presName="connectorText" presStyleLbl="sibTrans2D1" presStyleIdx="1" presStyleCnt="2"/>
      <dgm:spPr/>
    </dgm:pt>
    <dgm:pt modelId="{8839EBE0-2DFA-4434-BB45-44CB28231AEF}" type="pres">
      <dgm:prSet presAssocID="{F374E803-6DD0-4658-9E7C-9ED9B66778DF}" presName="node" presStyleLbl="node1" presStyleIdx="2" presStyleCnt="3" custScaleY="43055" custLinFactNeighborY="-5159">
        <dgm:presLayoutVars>
          <dgm:bulletEnabled val="1"/>
        </dgm:presLayoutVars>
      </dgm:prSet>
      <dgm:spPr/>
    </dgm:pt>
  </dgm:ptLst>
  <dgm:cxnLst>
    <dgm:cxn modelId="{D6FCE730-3DE8-49FD-8F29-55DC8CB960A9}" type="presOf" srcId="{E53D4C71-C232-4EAF-9D71-95DB2D22296E}" destId="{7D971A3C-7CB8-4DFC-9DFA-CF3438BDCC4E}" srcOrd="0" destOrd="0" presId="urn:microsoft.com/office/officeart/2005/8/layout/process2"/>
    <dgm:cxn modelId="{26AE9C3C-46E0-4FEB-BFF0-B99B3C2BDB2A}" srcId="{F75D51FF-3D05-4B87-BF63-D3DEFD576BA0}" destId="{574B09AB-E01C-4B9F-9E53-4B3A55F0C264}" srcOrd="0" destOrd="0" parTransId="{241BB527-557B-46BE-8D6A-6860B4EE433B}" sibTransId="{E53D4C71-C232-4EAF-9D71-95DB2D22296E}"/>
    <dgm:cxn modelId="{572CBB57-7C78-4E28-81E8-6CDB494CDF00}" type="presOf" srcId="{E53D4C71-C232-4EAF-9D71-95DB2D22296E}" destId="{3AAD0E4F-9936-47B1-8228-93F344C0B624}" srcOrd="1" destOrd="0" presId="urn:microsoft.com/office/officeart/2005/8/layout/process2"/>
    <dgm:cxn modelId="{88DA7D7A-0BCA-44BA-9ECF-063CAAC33600}" type="presOf" srcId="{EEBA692A-A2C4-4D29-A7AA-E46E9AFBA0AD}" destId="{BF587B09-2C73-4430-9547-6454EB536EFF}" srcOrd="1" destOrd="0" presId="urn:microsoft.com/office/officeart/2005/8/layout/process2"/>
    <dgm:cxn modelId="{23C38790-3380-483D-8BE0-9106117C6771}" srcId="{F75D51FF-3D05-4B87-BF63-D3DEFD576BA0}" destId="{C635BDB0-6CA4-4CAE-8D3D-DF4CEFEF0454}" srcOrd="1" destOrd="0" parTransId="{48B45ADE-2058-4B9A-9135-B836B494843D}" sibTransId="{EEBA692A-A2C4-4D29-A7AA-E46E9AFBA0AD}"/>
    <dgm:cxn modelId="{AC520696-1874-4C52-B7C0-79CE12893B66}" type="presOf" srcId="{C635BDB0-6CA4-4CAE-8D3D-DF4CEFEF0454}" destId="{28C2A4EB-6AEC-48E3-AED4-0031820CA9D1}" srcOrd="0" destOrd="0" presId="urn:microsoft.com/office/officeart/2005/8/layout/process2"/>
    <dgm:cxn modelId="{1BC156A1-A9D4-4050-A558-BD4FE500FD96}" srcId="{F75D51FF-3D05-4B87-BF63-D3DEFD576BA0}" destId="{F374E803-6DD0-4658-9E7C-9ED9B66778DF}" srcOrd="2" destOrd="0" parTransId="{7C61691B-0C99-4E71-A80E-AD1733A7D71A}" sibTransId="{F8B18E02-BD3F-4437-9607-EA1A9D2BA154}"/>
    <dgm:cxn modelId="{A5EA99A2-826E-4EBC-8D38-C57B4153CF37}" type="presOf" srcId="{F75D51FF-3D05-4B87-BF63-D3DEFD576BA0}" destId="{78C35F1C-C51E-4354-81C1-F2C2502BDD0A}" srcOrd="0" destOrd="0" presId="urn:microsoft.com/office/officeart/2005/8/layout/process2"/>
    <dgm:cxn modelId="{1305D5C7-2146-48CC-A60C-F42CF4077336}" type="presOf" srcId="{F374E803-6DD0-4658-9E7C-9ED9B66778DF}" destId="{8839EBE0-2DFA-4434-BB45-44CB28231AEF}" srcOrd="0" destOrd="0" presId="urn:microsoft.com/office/officeart/2005/8/layout/process2"/>
    <dgm:cxn modelId="{6BB89AEB-CAAF-41F8-8A63-8E494D07F354}" type="presOf" srcId="{574B09AB-E01C-4B9F-9E53-4B3A55F0C264}" destId="{1FBB9F2D-2338-4504-96CC-65B67C7AA7E2}" srcOrd="0" destOrd="0" presId="urn:microsoft.com/office/officeart/2005/8/layout/process2"/>
    <dgm:cxn modelId="{ECE93DF9-93E2-4938-B985-D1F8F760D311}" type="presOf" srcId="{EEBA692A-A2C4-4D29-A7AA-E46E9AFBA0AD}" destId="{80C2C80B-BED9-45CD-82AF-B313CB570283}" srcOrd="0" destOrd="0" presId="urn:microsoft.com/office/officeart/2005/8/layout/process2"/>
    <dgm:cxn modelId="{693609E0-02E0-471B-8E6F-493ED536F278}" type="presParOf" srcId="{78C35F1C-C51E-4354-81C1-F2C2502BDD0A}" destId="{1FBB9F2D-2338-4504-96CC-65B67C7AA7E2}" srcOrd="0" destOrd="0" presId="urn:microsoft.com/office/officeart/2005/8/layout/process2"/>
    <dgm:cxn modelId="{0147F62C-AEA4-4AD8-B03A-275D53DAA84A}" type="presParOf" srcId="{78C35F1C-C51E-4354-81C1-F2C2502BDD0A}" destId="{7D971A3C-7CB8-4DFC-9DFA-CF3438BDCC4E}" srcOrd="1" destOrd="0" presId="urn:microsoft.com/office/officeart/2005/8/layout/process2"/>
    <dgm:cxn modelId="{6C91281D-39D2-4236-93AF-5D9A3D22E5D4}" type="presParOf" srcId="{7D971A3C-7CB8-4DFC-9DFA-CF3438BDCC4E}" destId="{3AAD0E4F-9936-47B1-8228-93F344C0B624}" srcOrd="0" destOrd="0" presId="urn:microsoft.com/office/officeart/2005/8/layout/process2"/>
    <dgm:cxn modelId="{0025497F-C9B5-4FE0-A9A5-78E95251FA5F}" type="presParOf" srcId="{78C35F1C-C51E-4354-81C1-F2C2502BDD0A}" destId="{28C2A4EB-6AEC-48E3-AED4-0031820CA9D1}" srcOrd="2" destOrd="0" presId="urn:microsoft.com/office/officeart/2005/8/layout/process2"/>
    <dgm:cxn modelId="{7682CC66-7C0D-4A93-A127-8CDEC4117400}" type="presParOf" srcId="{78C35F1C-C51E-4354-81C1-F2C2502BDD0A}" destId="{80C2C80B-BED9-45CD-82AF-B313CB570283}" srcOrd="3" destOrd="0" presId="urn:microsoft.com/office/officeart/2005/8/layout/process2"/>
    <dgm:cxn modelId="{9F8253DF-73EC-4816-AED5-05CCE1BC778C}" type="presParOf" srcId="{80C2C80B-BED9-45CD-82AF-B313CB570283}" destId="{BF587B09-2C73-4430-9547-6454EB536EFF}" srcOrd="0" destOrd="0" presId="urn:microsoft.com/office/officeart/2005/8/layout/process2"/>
    <dgm:cxn modelId="{8A9C34EC-FAF3-49FB-AEF6-D6273F546833}" type="presParOf" srcId="{78C35F1C-C51E-4354-81C1-F2C2502BDD0A}" destId="{8839EBE0-2DFA-4434-BB45-44CB28231AEF}" srcOrd="4"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43548-6CC4-458B-AD53-704B48A18ACF}">
      <dsp:nvSpPr>
        <dsp:cNvPr id="0" name=""/>
        <dsp:cNvSpPr/>
      </dsp:nvSpPr>
      <dsp:spPr>
        <a:xfrm rot="5400000">
          <a:off x="740703" y="1520456"/>
          <a:ext cx="1344712" cy="1530908"/>
        </a:xfrm>
        <a:prstGeom prst="bentUpArrow">
          <a:avLst>
            <a:gd name="adj1" fmla="val 32840"/>
            <a:gd name="adj2" fmla="val 25000"/>
            <a:gd name="adj3" fmla="val 35780"/>
          </a:avLst>
        </a:prstGeom>
        <a:solidFill>
          <a:schemeClr val="dk2">
            <a:tint val="50000"/>
            <a:hueOff val="0"/>
            <a:satOff val="0"/>
            <a:lumOff val="0"/>
            <a:alphaOff val="0"/>
          </a:schemeClr>
        </a:solidFill>
        <a:ln>
          <a:noFill/>
        </a:ln>
        <a:effectLst/>
        <a:sp3d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685F0302-3DCD-4A64-B348-33F186FD0729}">
      <dsp:nvSpPr>
        <dsp:cNvPr id="0" name=""/>
        <dsp:cNvSpPr/>
      </dsp:nvSpPr>
      <dsp:spPr>
        <a:xfrm>
          <a:off x="384436" y="29815"/>
          <a:ext cx="2263705" cy="1584520"/>
        </a:xfrm>
        <a:prstGeom prst="roundRect">
          <a:avLst>
            <a:gd name="adj" fmla="val 16670"/>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was checked for Null And Duplicate Rows.</a:t>
          </a:r>
          <a:endParaRPr lang="en-IN" sz="2000" kern="1200" dirty="0"/>
        </a:p>
      </dsp:txBody>
      <dsp:txXfrm>
        <a:off x="461800" y="107179"/>
        <a:ext cx="2108977" cy="1429792"/>
      </dsp:txXfrm>
    </dsp:sp>
    <dsp:sp modelId="{C10BD30D-3024-4DC6-B8D5-297FD1C74892}">
      <dsp:nvSpPr>
        <dsp:cNvPr id="0" name=""/>
        <dsp:cNvSpPr/>
      </dsp:nvSpPr>
      <dsp:spPr>
        <a:xfrm>
          <a:off x="2648141" y="180935"/>
          <a:ext cx="1646403" cy="1280679"/>
        </a:xfrm>
        <a:prstGeom prst="rect">
          <a:avLst/>
        </a:prstGeom>
        <a:noFill/>
        <a:ln>
          <a:noFill/>
        </a:ln>
        <a:effectLst/>
      </dsp:spPr>
      <dsp:style>
        <a:lnRef idx="0">
          <a:scrgbClr r="0" g="0" b="0"/>
        </a:lnRef>
        <a:fillRef idx="0">
          <a:scrgbClr r="0" g="0" b="0"/>
        </a:fillRef>
        <a:effectRef idx="0">
          <a:scrgbClr r="0" g="0" b="0"/>
        </a:effectRef>
        <a:fontRef idx="minor"/>
      </dsp:style>
    </dsp:sp>
    <dsp:sp modelId="{755D62DE-5503-4BD2-8CEA-EAE052421B41}">
      <dsp:nvSpPr>
        <dsp:cNvPr id="0" name=""/>
        <dsp:cNvSpPr/>
      </dsp:nvSpPr>
      <dsp:spPr>
        <a:xfrm rot="5400000">
          <a:off x="2617555" y="3300395"/>
          <a:ext cx="1344712" cy="1530908"/>
        </a:xfrm>
        <a:prstGeom prst="bentUpArrow">
          <a:avLst>
            <a:gd name="adj1" fmla="val 32840"/>
            <a:gd name="adj2" fmla="val 25000"/>
            <a:gd name="adj3" fmla="val 35780"/>
          </a:avLst>
        </a:prstGeom>
        <a:solidFill>
          <a:schemeClr val="dk2">
            <a:tint val="50000"/>
            <a:hueOff val="0"/>
            <a:satOff val="0"/>
            <a:lumOff val="0"/>
            <a:alphaOff val="0"/>
          </a:schemeClr>
        </a:solidFill>
        <a:ln>
          <a:noFill/>
        </a:ln>
        <a:effectLst/>
        <a:sp3d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0CAE746B-374B-4C7F-9FFF-80620176CE34}">
      <dsp:nvSpPr>
        <dsp:cNvPr id="0" name=""/>
        <dsp:cNvSpPr/>
      </dsp:nvSpPr>
      <dsp:spPr>
        <a:xfrm>
          <a:off x="2261288" y="1809754"/>
          <a:ext cx="2263705" cy="1584520"/>
        </a:xfrm>
        <a:prstGeom prst="roundRect">
          <a:avLst>
            <a:gd name="adj" fmla="val 16670"/>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Categorial CTE’s are created for faster querying.</a:t>
          </a:r>
        </a:p>
      </dsp:txBody>
      <dsp:txXfrm>
        <a:off x="2338652" y="1887118"/>
        <a:ext cx="2108977" cy="1429792"/>
      </dsp:txXfrm>
    </dsp:sp>
    <dsp:sp modelId="{46A4B34A-5CF6-4BEA-B8D7-C3B85C6A8105}">
      <dsp:nvSpPr>
        <dsp:cNvPr id="0" name=""/>
        <dsp:cNvSpPr/>
      </dsp:nvSpPr>
      <dsp:spPr>
        <a:xfrm>
          <a:off x="4524993" y="1960874"/>
          <a:ext cx="1646403" cy="1280679"/>
        </a:xfrm>
        <a:prstGeom prst="rect">
          <a:avLst/>
        </a:prstGeom>
        <a:noFill/>
        <a:ln>
          <a:noFill/>
        </a:ln>
        <a:effectLst/>
      </dsp:spPr>
      <dsp:style>
        <a:lnRef idx="0">
          <a:scrgbClr r="0" g="0" b="0"/>
        </a:lnRef>
        <a:fillRef idx="0">
          <a:scrgbClr r="0" g="0" b="0"/>
        </a:fillRef>
        <a:effectRef idx="0">
          <a:scrgbClr r="0" g="0" b="0"/>
        </a:effectRef>
        <a:fontRef idx="minor"/>
      </dsp:style>
    </dsp:sp>
    <dsp:sp modelId="{FA91D4B7-B77F-440B-A3B1-0F4E9E9EDC8B}">
      <dsp:nvSpPr>
        <dsp:cNvPr id="0" name=""/>
        <dsp:cNvSpPr/>
      </dsp:nvSpPr>
      <dsp:spPr>
        <a:xfrm>
          <a:off x="4138140" y="3589693"/>
          <a:ext cx="2263705" cy="1584520"/>
        </a:xfrm>
        <a:prstGeom prst="roundRect">
          <a:avLst>
            <a:gd name="adj" fmla="val 16670"/>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Duplicate Rows are removed if any present.</a:t>
          </a:r>
        </a:p>
      </dsp:txBody>
      <dsp:txXfrm>
        <a:off x="4215504" y="3667057"/>
        <a:ext cx="2108977" cy="14297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5D64E-2166-4978-9954-B7EDB29B4400}">
      <dsp:nvSpPr>
        <dsp:cNvPr id="0" name=""/>
        <dsp:cNvSpPr/>
      </dsp:nvSpPr>
      <dsp:spPr>
        <a:xfrm>
          <a:off x="0" y="2635407"/>
          <a:ext cx="7488333" cy="0"/>
        </a:xfrm>
        <a:prstGeom prst="line">
          <a:avLst/>
        </a:prstGeom>
        <a:noFill/>
        <a:ln w="12700" cap="flat" cmpd="sng" algn="ctr">
          <a:solidFill>
            <a:schemeClr val="dk2">
              <a:shade val="60000"/>
              <a:hueOff val="0"/>
              <a:satOff val="0"/>
              <a:lumOff val="0"/>
              <a:alphaOff val="0"/>
            </a:schemeClr>
          </a:solidFill>
          <a:prstDash val="solid"/>
          <a:miter lim="800000"/>
        </a:ln>
        <a:effectLst/>
        <a:sp3d z="-110000"/>
      </dsp:spPr>
      <dsp:style>
        <a:lnRef idx="2">
          <a:scrgbClr r="0" g="0" b="0"/>
        </a:lnRef>
        <a:fillRef idx="0">
          <a:scrgbClr r="0" g="0" b="0"/>
        </a:fillRef>
        <a:effectRef idx="0">
          <a:scrgbClr r="0" g="0" b="0"/>
        </a:effectRef>
        <a:fontRef idx="minor"/>
      </dsp:style>
    </dsp:sp>
    <dsp:sp modelId="{5FBAB844-45CD-4846-97DF-F1E10F4C6B49}">
      <dsp:nvSpPr>
        <dsp:cNvPr id="0" name=""/>
        <dsp:cNvSpPr/>
      </dsp:nvSpPr>
      <dsp:spPr>
        <a:xfrm>
          <a:off x="0" y="1742799"/>
          <a:ext cx="7488333" cy="0"/>
        </a:xfrm>
        <a:prstGeom prst="line">
          <a:avLst/>
        </a:prstGeom>
        <a:noFill/>
        <a:ln w="12700" cap="flat" cmpd="sng" algn="ctr">
          <a:solidFill>
            <a:schemeClr val="dk2">
              <a:shade val="60000"/>
              <a:hueOff val="0"/>
              <a:satOff val="0"/>
              <a:lumOff val="0"/>
              <a:alphaOff val="0"/>
            </a:schemeClr>
          </a:solidFill>
          <a:prstDash val="solid"/>
          <a:miter lim="800000"/>
        </a:ln>
        <a:effectLst/>
        <a:sp3d z="-110000"/>
      </dsp:spPr>
      <dsp:style>
        <a:lnRef idx="2">
          <a:scrgbClr r="0" g="0" b="0"/>
        </a:lnRef>
        <a:fillRef idx="0">
          <a:scrgbClr r="0" g="0" b="0"/>
        </a:fillRef>
        <a:effectRef idx="0">
          <a:scrgbClr r="0" g="0" b="0"/>
        </a:effectRef>
        <a:fontRef idx="minor"/>
      </dsp:style>
    </dsp:sp>
    <dsp:sp modelId="{E72561E0-C416-4892-8A65-88D812D50938}">
      <dsp:nvSpPr>
        <dsp:cNvPr id="0" name=""/>
        <dsp:cNvSpPr/>
      </dsp:nvSpPr>
      <dsp:spPr>
        <a:xfrm>
          <a:off x="0" y="850191"/>
          <a:ext cx="7488333" cy="0"/>
        </a:xfrm>
        <a:prstGeom prst="line">
          <a:avLst/>
        </a:prstGeom>
        <a:noFill/>
        <a:ln w="12700" cap="flat" cmpd="sng" algn="ctr">
          <a:solidFill>
            <a:schemeClr val="dk2">
              <a:shade val="60000"/>
              <a:hueOff val="0"/>
              <a:satOff val="0"/>
              <a:lumOff val="0"/>
              <a:alphaOff val="0"/>
            </a:schemeClr>
          </a:solidFill>
          <a:prstDash val="solid"/>
          <a:miter lim="800000"/>
        </a:ln>
        <a:effectLst/>
        <a:sp3d z="-110000"/>
      </dsp:spPr>
      <dsp:style>
        <a:lnRef idx="2">
          <a:scrgbClr r="0" g="0" b="0"/>
        </a:lnRef>
        <a:fillRef idx="0">
          <a:scrgbClr r="0" g="0" b="0"/>
        </a:fillRef>
        <a:effectRef idx="0">
          <a:scrgbClr r="0" g="0" b="0"/>
        </a:effectRef>
        <a:fontRef idx="minor"/>
      </dsp:style>
    </dsp:sp>
    <dsp:sp modelId="{3FA82286-208F-485C-A26A-1B0277878DE1}">
      <dsp:nvSpPr>
        <dsp:cNvPr id="0" name=""/>
        <dsp:cNvSpPr/>
      </dsp:nvSpPr>
      <dsp:spPr>
        <a:xfrm>
          <a:off x="1946966" y="88"/>
          <a:ext cx="5541366" cy="85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b" anchorCtr="0">
          <a:noAutofit/>
        </a:bodyPr>
        <a:lstStyle/>
        <a:p>
          <a:pPr marL="0" lvl="0" indent="0" algn="l" defTabSz="1022350">
            <a:lnSpc>
              <a:spcPct val="90000"/>
            </a:lnSpc>
            <a:spcBef>
              <a:spcPct val="0"/>
            </a:spcBef>
            <a:spcAft>
              <a:spcPct val="35000"/>
            </a:spcAft>
            <a:buNone/>
          </a:pPr>
          <a:r>
            <a:rPr lang="en-US" sz="2300" kern="1200" dirty="0"/>
            <a:t>This group of users are our most loyal users.</a:t>
          </a:r>
          <a:endParaRPr lang="en-IN" sz="2300" kern="1200" dirty="0"/>
        </a:p>
      </dsp:txBody>
      <dsp:txXfrm>
        <a:off x="1946966" y="88"/>
        <a:ext cx="5541366" cy="850102"/>
      </dsp:txXfrm>
    </dsp:sp>
    <dsp:sp modelId="{F807BC19-7620-40BE-91D9-136E3C0F9E34}">
      <dsp:nvSpPr>
        <dsp:cNvPr id="0" name=""/>
        <dsp:cNvSpPr/>
      </dsp:nvSpPr>
      <dsp:spPr>
        <a:xfrm>
          <a:off x="0" y="88"/>
          <a:ext cx="1946966" cy="850102"/>
        </a:xfrm>
        <a:prstGeom prst="round2SameRect">
          <a:avLst>
            <a:gd name="adj1" fmla="val 16670"/>
            <a:gd name="adj2" fmla="val 0"/>
          </a:avLst>
        </a:prstGeom>
        <a:solidFill>
          <a:schemeClr val="dk2">
            <a:hueOff val="0"/>
            <a:satOff val="0"/>
            <a:lumOff val="0"/>
            <a:alphaOff val="0"/>
          </a:schemeClr>
        </a:solidFill>
        <a:ln w="6350" cap="flat" cmpd="sng" algn="ctr">
          <a:solidFill>
            <a:schemeClr val="dk2">
              <a:hueOff val="0"/>
              <a:satOff val="0"/>
              <a:lumOff val="0"/>
              <a:alphaOff val="0"/>
            </a:schemeClr>
          </a:solidFill>
          <a:prstDash val="solid"/>
          <a:miter lim="800000"/>
        </a:ln>
        <a:effectLst/>
        <a:sp3d extrusionH="50600" prstMaterial="metal">
          <a:bevelT w="101600" h="80600" prst="relaxedInset"/>
          <a:bevelB w="80600" h="80600" prst="relaxedInset"/>
        </a:sp3d>
      </dsp:spPr>
      <dsp:style>
        <a:lnRef idx="1">
          <a:scrgbClr r="0" g="0" b="0"/>
        </a:lnRef>
        <a:fillRef idx="1">
          <a:scrgbClr r="0" g="0" b="0"/>
        </a:fillRef>
        <a:effectRef idx="1">
          <a:scrgbClr r="0" g="0" b="0"/>
        </a:effectRef>
        <a:fontRef idx="minor">
          <a:schemeClr val="dk1"/>
        </a:fontRef>
      </dsp:style>
      <dsp:txBody>
        <a:bodyPr spcFirstLastPara="0" vert="horz" wrap="square" lIns="74295" tIns="74295" rIns="74295" bIns="74295" numCol="1" spcCol="1270" anchor="ctr" anchorCtr="0">
          <a:noAutofit/>
        </a:bodyPr>
        <a:lstStyle/>
        <a:p>
          <a:pPr marL="0" lvl="0" indent="0" algn="ctr" defTabSz="1733550">
            <a:lnSpc>
              <a:spcPct val="90000"/>
            </a:lnSpc>
            <a:spcBef>
              <a:spcPct val="0"/>
            </a:spcBef>
            <a:spcAft>
              <a:spcPct val="35000"/>
            </a:spcAft>
            <a:buNone/>
          </a:pPr>
          <a:r>
            <a:rPr lang="en-US" sz="3900" kern="1200" dirty="0"/>
            <a:t>1-10</a:t>
          </a:r>
          <a:endParaRPr lang="en-IN" sz="3900" kern="1200" dirty="0"/>
        </a:p>
      </dsp:txBody>
      <dsp:txXfrm>
        <a:off x="41506" y="41594"/>
        <a:ext cx="1863954" cy="808596"/>
      </dsp:txXfrm>
    </dsp:sp>
    <dsp:sp modelId="{A5056A3D-DB2C-47E0-B1F4-9ED09CBF3DF6}">
      <dsp:nvSpPr>
        <dsp:cNvPr id="0" name=""/>
        <dsp:cNvSpPr/>
      </dsp:nvSpPr>
      <dsp:spPr>
        <a:xfrm>
          <a:off x="1946966" y="892696"/>
          <a:ext cx="5541366" cy="85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b" anchorCtr="0">
          <a:noAutofit/>
        </a:bodyPr>
        <a:lstStyle/>
        <a:p>
          <a:pPr marL="0" lvl="0" indent="0" algn="l" defTabSz="1022350">
            <a:lnSpc>
              <a:spcPct val="90000"/>
            </a:lnSpc>
            <a:spcBef>
              <a:spcPct val="0"/>
            </a:spcBef>
            <a:spcAft>
              <a:spcPct val="35000"/>
            </a:spcAft>
            <a:buNone/>
          </a:pPr>
          <a:r>
            <a:rPr lang="en-US" sz="2300" kern="1200" dirty="0"/>
            <a:t>This group of users are our valuable users.</a:t>
          </a:r>
          <a:endParaRPr lang="en-IN" sz="2300" kern="1200" dirty="0"/>
        </a:p>
      </dsp:txBody>
      <dsp:txXfrm>
        <a:off x="1946966" y="892696"/>
        <a:ext cx="5541366" cy="850102"/>
      </dsp:txXfrm>
    </dsp:sp>
    <dsp:sp modelId="{972E9B8A-E42F-4881-A32F-8F44B81C1EBC}">
      <dsp:nvSpPr>
        <dsp:cNvPr id="0" name=""/>
        <dsp:cNvSpPr/>
      </dsp:nvSpPr>
      <dsp:spPr>
        <a:xfrm>
          <a:off x="0" y="892696"/>
          <a:ext cx="1946966" cy="850102"/>
        </a:xfrm>
        <a:prstGeom prst="round2SameRect">
          <a:avLst>
            <a:gd name="adj1" fmla="val 16670"/>
            <a:gd name="adj2" fmla="val 0"/>
          </a:avLst>
        </a:prstGeom>
        <a:solidFill>
          <a:schemeClr val="dk2">
            <a:hueOff val="0"/>
            <a:satOff val="0"/>
            <a:lumOff val="0"/>
            <a:alphaOff val="0"/>
          </a:schemeClr>
        </a:solidFill>
        <a:ln w="6350" cap="flat" cmpd="sng" algn="ctr">
          <a:solidFill>
            <a:schemeClr val="dk2">
              <a:hueOff val="0"/>
              <a:satOff val="0"/>
              <a:lumOff val="0"/>
              <a:alphaOff val="0"/>
            </a:schemeClr>
          </a:solidFill>
          <a:prstDash val="solid"/>
          <a:miter lim="800000"/>
        </a:ln>
        <a:effectLst/>
        <a:sp3d extrusionH="50600" prstMaterial="metal">
          <a:bevelT w="101600" h="80600" prst="relaxedInset"/>
          <a:bevelB w="80600" h="80600" prst="relaxedInset"/>
        </a:sp3d>
      </dsp:spPr>
      <dsp:style>
        <a:lnRef idx="1">
          <a:scrgbClr r="0" g="0" b="0"/>
        </a:lnRef>
        <a:fillRef idx="1">
          <a:scrgbClr r="0" g="0" b="0"/>
        </a:fillRef>
        <a:effectRef idx="1">
          <a:scrgbClr r="0" g="0" b="0"/>
        </a:effectRef>
        <a:fontRef idx="minor">
          <a:schemeClr val="dk1"/>
        </a:fontRef>
      </dsp:style>
      <dsp:txBody>
        <a:bodyPr spcFirstLastPara="0" vert="horz" wrap="square" lIns="74295" tIns="74295" rIns="74295" bIns="74295" numCol="1" spcCol="1270" anchor="ctr" anchorCtr="0">
          <a:noAutofit/>
        </a:bodyPr>
        <a:lstStyle/>
        <a:p>
          <a:pPr marL="0" lvl="0" indent="0" algn="ctr" defTabSz="1733550">
            <a:lnSpc>
              <a:spcPct val="90000"/>
            </a:lnSpc>
            <a:spcBef>
              <a:spcPct val="0"/>
            </a:spcBef>
            <a:spcAft>
              <a:spcPct val="35000"/>
            </a:spcAft>
            <a:buNone/>
          </a:pPr>
          <a:r>
            <a:rPr lang="en-US" sz="3900" kern="1200" dirty="0"/>
            <a:t>11-20</a:t>
          </a:r>
          <a:endParaRPr lang="en-IN" sz="3900" kern="1200" dirty="0"/>
        </a:p>
      </dsp:txBody>
      <dsp:txXfrm>
        <a:off x="41506" y="934202"/>
        <a:ext cx="1863954" cy="808596"/>
      </dsp:txXfrm>
    </dsp:sp>
    <dsp:sp modelId="{F9C7AB98-E8EA-4A27-9686-E057371E8B54}">
      <dsp:nvSpPr>
        <dsp:cNvPr id="0" name=""/>
        <dsp:cNvSpPr/>
      </dsp:nvSpPr>
      <dsp:spPr>
        <a:xfrm>
          <a:off x="1946966" y="1785304"/>
          <a:ext cx="5541366" cy="85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b" anchorCtr="0">
          <a:noAutofit/>
        </a:bodyPr>
        <a:lstStyle/>
        <a:p>
          <a:pPr marL="0" lvl="0" indent="0" algn="l" defTabSz="1022350">
            <a:lnSpc>
              <a:spcPct val="90000"/>
            </a:lnSpc>
            <a:spcBef>
              <a:spcPct val="0"/>
            </a:spcBef>
            <a:spcAft>
              <a:spcPct val="35000"/>
            </a:spcAft>
            <a:buNone/>
          </a:pPr>
          <a:r>
            <a:rPr lang="en-US" sz="2300" kern="1200" dirty="0"/>
            <a:t>This group of users are least engaged users.</a:t>
          </a:r>
          <a:endParaRPr lang="en-IN" sz="2300" kern="1200" dirty="0"/>
        </a:p>
      </dsp:txBody>
      <dsp:txXfrm>
        <a:off x="1946966" y="1785304"/>
        <a:ext cx="5541366" cy="850102"/>
      </dsp:txXfrm>
    </dsp:sp>
    <dsp:sp modelId="{620ECAC9-A2E6-4E09-925D-5DB151EFCAFB}">
      <dsp:nvSpPr>
        <dsp:cNvPr id="0" name=""/>
        <dsp:cNvSpPr/>
      </dsp:nvSpPr>
      <dsp:spPr>
        <a:xfrm>
          <a:off x="0" y="1785304"/>
          <a:ext cx="1946966" cy="850102"/>
        </a:xfrm>
        <a:prstGeom prst="round2SameRect">
          <a:avLst>
            <a:gd name="adj1" fmla="val 16670"/>
            <a:gd name="adj2" fmla="val 0"/>
          </a:avLst>
        </a:prstGeom>
        <a:solidFill>
          <a:schemeClr val="dk2">
            <a:hueOff val="0"/>
            <a:satOff val="0"/>
            <a:lumOff val="0"/>
            <a:alphaOff val="0"/>
          </a:schemeClr>
        </a:solidFill>
        <a:ln w="6350" cap="flat" cmpd="sng" algn="ctr">
          <a:solidFill>
            <a:schemeClr val="dk2">
              <a:hueOff val="0"/>
              <a:satOff val="0"/>
              <a:lumOff val="0"/>
              <a:alphaOff val="0"/>
            </a:schemeClr>
          </a:solidFill>
          <a:prstDash val="solid"/>
          <a:miter lim="800000"/>
        </a:ln>
        <a:effectLst/>
        <a:sp3d extrusionH="50600" prstMaterial="metal">
          <a:bevelT w="101600" h="80600" prst="relaxedInset"/>
          <a:bevelB w="80600" h="80600" prst="relaxedInset"/>
        </a:sp3d>
      </dsp:spPr>
      <dsp:style>
        <a:lnRef idx="1">
          <a:scrgbClr r="0" g="0" b="0"/>
        </a:lnRef>
        <a:fillRef idx="1">
          <a:scrgbClr r="0" g="0" b="0"/>
        </a:fillRef>
        <a:effectRef idx="1">
          <a:scrgbClr r="0" g="0" b="0"/>
        </a:effectRef>
        <a:fontRef idx="minor">
          <a:schemeClr val="dk1"/>
        </a:fontRef>
      </dsp:style>
      <dsp:txBody>
        <a:bodyPr spcFirstLastPara="0" vert="horz" wrap="square" lIns="74295" tIns="74295" rIns="74295" bIns="74295" numCol="1" spcCol="1270" anchor="ctr" anchorCtr="0">
          <a:noAutofit/>
        </a:bodyPr>
        <a:lstStyle/>
        <a:p>
          <a:pPr marL="0" lvl="0" indent="0" algn="ctr" defTabSz="1733550">
            <a:lnSpc>
              <a:spcPct val="90000"/>
            </a:lnSpc>
            <a:spcBef>
              <a:spcPct val="0"/>
            </a:spcBef>
            <a:spcAft>
              <a:spcPct val="35000"/>
            </a:spcAft>
            <a:buNone/>
          </a:pPr>
          <a:r>
            <a:rPr lang="en-US" sz="3900" kern="1200" dirty="0"/>
            <a:t>21-30</a:t>
          </a:r>
          <a:endParaRPr lang="en-IN" sz="3900" kern="1200" dirty="0"/>
        </a:p>
      </dsp:txBody>
      <dsp:txXfrm>
        <a:off x="41506" y="1826810"/>
        <a:ext cx="1863954" cy="8085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E87512-D980-4392-A0D5-BE0C6DE412BC}">
      <dsp:nvSpPr>
        <dsp:cNvPr id="0" name=""/>
        <dsp:cNvSpPr/>
      </dsp:nvSpPr>
      <dsp:spPr>
        <a:xfrm>
          <a:off x="2" y="0"/>
          <a:ext cx="8532249" cy="3630706"/>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770886-3FC8-42A6-83E1-44430AB88293}">
      <dsp:nvSpPr>
        <dsp:cNvPr id="0" name=""/>
        <dsp:cNvSpPr/>
      </dsp:nvSpPr>
      <dsp:spPr>
        <a:xfrm>
          <a:off x="4270" y="1089211"/>
          <a:ext cx="2053906" cy="1452282"/>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The Users with No followee has the highest number of followers.</a:t>
          </a:r>
          <a:endParaRPr lang="en-IN" sz="1700" kern="1200"/>
        </a:p>
      </dsp:txBody>
      <dsp:txXfrm>
        <a:off x="75165" y="1160106"/>
        <a:ext cx="1912116" cy="1310492"/>
      </dsp:txXfrm>
    </dsp:sp>
    <dsp:sp modelId="{1F22D2E5-3C38-4146-B117-14C43B0D636E}">
      <dsp:nvSpPr>
        <dsp:cNvPr id="0" name=""/>
        <dsp:cNvSpPr/>
      </dsp:nvSpPr>
      <dsp:spPr>
        <a:xfrm>
          <a:off x="2160872" y="1089211"/>
          <a:ext cx="2053906" cy="1452282"/>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As per our data, the users are divided into two groups.</a:t>
          </a:r>
          <a:endParaRPr lang="en-IN" sz="1700" kern="1200"/>
        </a:p>
      </dsp:txBody>
      <dsp:txXfrm>
        <a:off x="2231767" y="1160106"/>
        <a:ext cx="1912116" cy="1310492"/>
      </dsp:txXfrm>
    </dsp:sp>
    <dsp:sp modelId="{A5AEB465-9BA6-4C59-9AA3-A51714ADCD32}">
      <dsp:nvSpPr>
        <dsp:cNvPr id="0" name=""/>
        <dsp:cNvSpPr/>
      </dsp:nvSpPr>
      <dsp:spPr>
        <a:xfrm>
          <a:off x="4317474" y="1089211"/>
          <a:ext cx="2053906" cy="1452282"/>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One with no followees are having 77 followers.</a:t>
          </a:r>
          <a:endParaRPr lang="en-IN" sz="1700" kern="1200"/>
        </a:p>
      </dsp:txBody>
      <dsp:txXfrm>
        <a:off x="4388369" y="1160106"/>
        <a:ext cx="1912116" cy="1310492"/>
      </dsp:txXfrm>
    </dsp:sp>
    <dsp:sp modelId="{F5707B00-BE0D-4F10-BF44-EABA45F99B26}">
      <dsp:nvSpPr>
        <dsp:cNvPr id="0" name=""/>
        <dsp:cNvSpPr/>
      </dsp:nvSpPr>
      <dsp:spPr>
        <a:xfrm>
          <a:off x="6474076" y="1089211"/>
          <a:ext cx="2053906" cy="1452282"/>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Another with 99 followees are having 76 followers.</a:t>
          </a:r>
          <a:endParaRPr lang="en-IN" sz="1700" kern="1200"/>
        </a:p>
      </dsp:txBody>
      <dsp:txXfrm>
        <a:off x="6544971" y="1160106"/>
        <a:ext cx="1912116" cy="13104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E87512-D980-4392-A0D5-BE0C6DE412BC}">
      <dsp:nvSpPr>
        <dsp:cNvPr id="0" name=""/>
        <dsp:cNvSpPr/>
      </dsp:nvSpPr>
      <dsp:spPr>
        <a:xfrm>
          <a:off x="2" y="0"/>
          <a:ext cx="8532249" cy="3630706"/>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770886-3FC8-42A6-83E1-44430AB88293}">
      <dsp:nvSpPr>
        <dsp:cNvPr id="0" name=""/>
        <dsp:cNvSpPr/>
      </dsp:nvSpPr>
      <dsp:spPr>
        <a:xfrm>
          <a:off x="295900" y="1089211"/>
          <a:ext cx="3866177" cy="1452282"/>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These Users have the tendencies to follow back after they are being followed.</a:t>
          </a:r>
          <a:endParaRPr lang="en-IN" sz="2200" kern="1200" dirty="0"/>
        </a:p>
      </dsp:txBody>
      <dsp:txXfrm>
        <a:off x="366795" y="1160106"/>
        <a:ext cx="3724387" cy="1310492"/>
      </dsp:txXfrm>
    </dsp:sp>
    <dsp:sp modelId="{1F22D2E5-3C38-4146-B117-14C43B0D636E}">
      <dsp:nvSpPr>
        <dsp:cNvPr id="0" name=""/>
        <dsp:cNvSpPr/>
      </dsp:nvSpPr>
      <dsp:spPr>
        <a:xfrm>
          <a:off x="4370176" y="1089211"/>
          <a:ext cx="3866177" cy="1452282"/>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These Users are beneficial for targeted </a:t>
          </a:r>
          <a:r>
            <a:rPr lang="en-US" sz="2200" kern="1200" dirty="0" err="1"/>
            <a:t>campaings</a:t>
          </a:r>
          <a:r>
            <a:rPr lang="en-US" sz="2200" kern="1200" dirty="0"/>
            <a:t>.</a:t>
          </a:r>
          <a:endParaRPr lang="en-IN" sz="2200" kern="1200" dirty="0"/>
        </a:p>
      </dsp:txBody>
      <dsp:txXfrm>
        <a:off x="4441071" y="1160106"/>
        <a:ext cx="3724387" cy="13104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5E9AB-6732-40F3-A8E9-B3ED54C0B4DA}">
      <dsp:nvSpPr>
        <dsp:cNvPr id="0" name=""/>
        <dsp:cNvSpPr/>
      </dsp:nvSpPr>
      <dsp:spPr>
        <a:xfrm>
          <a:off x="0" y="791527"/>
          <a:ext cx="4829175" cy="1055370"/>
        </a:xfrm>
        <a:prstGeom prst="notchedRightArrow">
          <a:avLst/>
        </a:prstGeom>
        <a:solidFill>
          <a:schemeClr val="accent6">
            <a:tint val="55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D969FB38-9DD0-4FF6-B093-8F588676E1DE}">
      <dsp:nvSpPr>
        <dsp:cNvPr id="0" name=""/>
        <dsp:cNvSpPr/>
      </dsp:nvSpPr>
      <dsp:spPr>
        <a:xfrm>
          <a:off x="53" y="0"/>
          <a:ext cx="2120073" cy="1055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1" kern="1200" dirty="0">
              <a:effectLst/>
              <a:latin typeface="+mj-lt"/>
            </a:rPr>
            <a:t>These users have no activity or engagement through out the year.</a:t>
          </a:r>
          <a:endParaRPr lang="en-IN" sz="1300" b="1" kern="1200" dirty="0">
            <a:effectLst/>
            <a:latin typeface="+mj-lt"/>
          </a:endParaRPr>
        </a:p>
      </dsp:txBody>
      <dsp:txXfrm>
        <a:off x="53" y="0"/>
        <a:ext cx="2120073" cy="1055370"/>
      </dsp:txXfrm>
    </dsp:sp>
    <dsp:sp modelId="{7D01DFFD-64F7-4560-98F9-4048768268BF}">
      <dsp:nvSpPr>
        <dsp:cNvPr id="0" name=""/>
        <dsp:cNvSpPr/>
      </dsp:nvSpPr>
      <dsp:spPr>
        <a:xfrm>
          <a:off x="928168" y="1187291"/>
          <a:ext cx="263842" cy="263842"/>
        </a:xfrm>
        <a:prstGeom prst="ellipse">
          <a:avLst/>
        </a:prstGeom>
        <a:solidFill>
          <a:schemeClr val="accent6">
            <a:shade val="50000"/>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565C6D03-1811-4A3A-A019-196323AD6EA8}">
      <dsp:nvSpPr>
        <dsp:cNvPr id="0" name=""/>
        <dsp:cNvSpPr/>
      </dsp:nvSpPr>
      <dsp:spPr>
        <a:xfrm>
          <a:off x="2226130" y="1583055"/>
          <a:ext cx="2120073" cy="1055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1" kern="1200" dirty="0">
              <a:effectLst/>
              <a:latin typeface="+mj-lt"/>
            </a:rPr>
            <a:t>The accounts are created but there’s no historic data on these users</a:t>
          </a:r>
          <a:endParaRPr lang="en-IN" sz="1300" b="1" kern="1200" dirty="0">
            <a:effectLst/>
            <a:latin typeface="+mj-lt"/>
          </a:endParaRPr>
        </a:p>
      </dsp:txBody>
      <dsp:txXfrm>
        <a:off x="2226130" y="1583055"/>
        <a:ext cx="2120073" cy="1055370"/>
      </dsp:txXfrm>
    </dsp:sp>
    <dsp:sp modelId="{717EABFF-78DD-41B0-8356-F5160CA40A37}">
      <dsp:nvSpPr>
        <dsp:cNvPr id="0" name=""/>
        <dsp:cNvSpPr/>
      </dsp:nvSpPr>
      <dsp:spPr>
        <a:xfrm>
          <a:off x="3154246" y="1187291"/>
          <a:ext cx="263842" cy="263842"/>
        </a:xfrm>
        <a:prstGeom prst="ellipse">
          <a:avLst/>
        </a:prstGeom>
        <a:solidFill>
          <a:schemeClr val="accent6">
            <a:shade val="50000"/>
            <a:hueOff val="246335"/>
            <a:satOff val="-49515"/>
            <a:lumOff val="51072"/>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513275-7D20-4DD6-8DE3-66B72F31E622}">
      <dsp:nvSpPr>
        <dsp:cNvPr id="0" name=""/>
        <dsp:cNvSpPr/>
      </dsp:nvSpPr>
      <dsp:spPr>
        <a:xfrm>
          <a:off x="839103" y="0"/>
          <a:ext cx="3695656" cy="1371937"/>
        </a:xfrm>
        <a:prstGeom prst="roundRect">
          <a:avLst>
            <a:gd name="adj" fmla="val 10000"/>
          </a:avLst>
        </a:prstGeom>
        <a:solidFill>
          <a:schemeClr val="accent1">
            <a:hueOff val="0"/>
            <a:satOff val="0"/>
            <a:lumOff val="0"/>
            <a:alphaOff val="0"/>
          </a:schemeClr>
        </a:solidFill>
        <a:ln>
          <a:noFill/>
        </a:ln>
        <a:effectLst>
          <a:outerShdw blurRad="152400" dist="38100" dir="16200000" sx="106000" sy="106000" rotWithShape="0">
            <a:prstClr val="black">
              <a:alpha val="34000"/>
            </a:prstClr>
          </a:outerShdw>
        </a:effectLst>
        <a:scene3d>
          <a:camera prst="orthographicFront">
            <a:rot lat="0" lon="0" rev="0"/>
          </a:camera>
          <a:lightRig rig="contrasting" dir="t">
            <a:rot lat="0" lon="0" rev="1500000"/>
          </a:lightRig>
        </a:scene3d>
        <a:sp3d prstMaterial="metal">
          <a:bevelT w="88900" h="889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6"/>
              </a:solidFill>
              <a:latin typeface="+mj-lt"/>
            </a:rPr>
            <a:t>Hashtag Affects Each Users Posts Engagement.</a:t>
          </a:r>
          <a:endParaRPr lang="en-IN" sz="1800" b="1" kern="1200" dirty="0">
            <a:solidFill>
              <a:schemeClr val="accent6"/>
            </a:solidFill>
            <a:latin typeface="+mj-lt"/>
          </a:endParaRPr>
        </a:p>
      </dsp:txBody>
      <dsp:txXfrm>
        <a:off x="879286" y="40183"/>
        <a:ext cx="3615290" cy="1291571"/>
      </dsp:txXfrm>
    </dsp:sp>
    <dsp:sp modelId="{82F4517C-6D00-492C-9B63-DD038ED21625}">
      <dsp:nvSpPr>
        <dsp:cNvPr id="0" name=""/>
        <dsp:cNvSpPr/>
      </dsp:nvSpPr>
      <dsp:spPr>
        <a:xfrm rot="5385001">
          <a:off x="2434024" y="1406445"/>
          <a:ext cx="514795" cy="61737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5400000">
        <a:off x="2505873" y="1457734"/>
        <a:ext cx="370423" cy="360357"/>
      </dsp:txXfrm>
    </dsp:sp>
    <dsp:sp modelId="{8224BC5B-31A8-436E-A663-97BBDFAA20F2}">
      <dsp:nvSpPr>
        <dsp:cNvPr id="0" name=""/>
        <dsp:cNvSpPr/>
      </dsp:nvSpPr>
      <dsp:spPr>
        <a:xfrm>
          <a:off x="848083" y="2058324"/>
          <a:ext cx="3695656" cy="1371937"/>
        </a:xfrm>
        <a:prstGeom prst="roundRect">
          <a:avLst>
            <a:gd name="adj" fmla="val 10000"/>
          </a:avLst>
        </a:prstGeom>
        <a:solidFill>
          <a:schemeClr val="accent1">
            <a:hueOff val="0"/>
            <a:satOff val="0"/>
            <a:lumOff val="0"/>
            <a:alphaOff val="0"/>
          </a:schemeClr>
        </a:solidFill>
        <a:ln>
          <a:noFill/>
        </a:ln>
        <a:effectLst>
          <a:outerShdw blurRad="88900" dist="38100" dir="16200000" sx="106000" sy="106000" rotWithShape="0">
            <a:prstClr val="black">
              <a:alpha val="28000"/>
            </a:prstClr>
          </a:outerShdw>
        </a:effectLst>
        <a:scene3d>
          <a:camera prst="orthographicFront">
            <a:rot lat="0" lon="0" rev="0"/>
          </a:camera>
          <a:lightRig rig="contrasting" dir="t">
            <a:rot lat="0" lon="0" rev="1500000"/>
          </a:lightRig>
        </a:scene3d>
        <a:sp3d prstMaterial="metal">
          <a:bevelT w="88900" h="889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6"/>
              </a:solidFill>
              <a:latin typeface="+mj-lt"/>
            </a:rPr>
            <a:t>Each hashtag has it’s own specific engagement based on likes and comments</a:t>
          </a:r>
          <a:r>
            <a:rPr lang="en-US" sz="1800" kern="1200" dirty="0"/>
            <a:t>.</a:t>
          </a:r>
          <a:endParaRPr lang="en-IN" sz="1800" kern="1200" dirty="0"/>
        </a:p>
      </dsp:txBody>
      <dsp:txXfrm>
        <a:off x="888266" y="2098507"/>
        <a:ext cx="3615290" cy="129157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BB9F2D-2338-4504-96CC-65B67C7AA7E2}">
      <dsp:nvSpPr>
        <dsp:cNvPr id="0" name=""/>
        <dsp:cNvSpPr/>
      </dsp:nvSpPr>
      <dsp:spPr>
        <a:xfrm>
          <a:off x="0" y="1487"/>
          <a:ext cx="3191435" cy="1133910"/>
        </a:xfrm>
        <a:prstGeom prst="roundRect">
          <a:avLst>
            <a:gd name="adj" fmla="val 10000"/>
          </a:avLst>
        </a:prstGeom>
        <a:solidFill>
          <a:schemeClr val="accent6">
            <a:shade val="8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ptos Narrow" panose="020B0004020202020204" pitchFamily="34" charset="0"/>
            </a:rPr>
            <a:t>The </a:t>
          </a:r>
          <a:r>
            <a:rPr lang="en-US" sz="1600" kern="1200" dirty="0" err="1">
              <a:latin typeface="Aptos Narrow" panose="020B0004020202020204" pitchFamily="34" charset="0"/>
            </a:rPr>
            <a:t>tag_names</a:t>
          </a:r>
          <a:r>
            <a:rPr lang="en-US" sz="1600" kern="1200" dirty="0">
              <a:latin typeface="Aptos Narrow" panose="020B0004020202020204" pitchFamily="34" charset="0"/>
            </a:rPr>
            <a:t> used by the users are specific for each user and directly related to the count of posts published by them.</a:t>
          </a:r>
          <a:endParaRPr lang="en-IN" sz="1600" kern="1200" dirty="0">
            <a:latin typeface="Aptos Narrow" panose="020B0004020202020204" pitchFamily="34" charset="0"/>
          </a:endParaRPr>
        </a:p>
      </dsp:txBody>
      <dsp:txXfrm>
        <a:off x="33211" y="34698"/>
        <a:ext cx="3125013" cy="1067488"/>
      </dsp:txXfrm>
    </dsp:sp>
    <dsp:sp modelId="{7D971A3C-7CB8-4DFC-9DFA-CF3438BDCC4E}">
      <dsp:nvSpPr>
        <dsp:cNvPr id="0" name=""/>
        <dsp:cNvSpPr/>
      </dsp:nvSpPr>
      <dsp:spPr>
        <a:xfrm rot="5400000">
          <a:off x="1091845" y="1541392"/>
          <a:ext cx="1042566" cy="656894"/>
        </a:xfrm>
        <a:prstGeom prst="rightArrow">
          <a:avLst>
            <a:gd name="adj1" fmla="val 60000"/>
            <a:gd name="adj2" fmla="val 50000"/>
          </a:avLst>
        </a:prstGeom>
        <a:solidFill>
          <a:schemeClr val="accent6">
            <a:shade val="9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rot="-5400000">
        <a:off x="1416060" y="1348556"/>
        <a:ext cx="394136" cy="845498"/>
      </dsp:txXfrm>
    </dsp:sp>
    <dsp:sp modelId="{28C2A4EB-6AEC-48E3-AED4-0031820CA9D1}">
      <dsp:nvSpPr>
        <dsp:cNvPr id="0" name=""/>
        <dsp:cNvSpPr/>
      </dsp:nvSpPr>
      <dsp:spPr>
        <a:xfrm>
          <a:off x="0" y="2688275"/>
          <a:ext cx="3191435" cy="1179565"/>
        </a:xfrm>
        <a:prstGeom prst="roundRect">
          <a:avLst>
            <a:gd name="adj" fmla="val 10000"/>
          </a:avLst>
        </a:prstGeom>
        <a:solidFill>
          <a:schemeClr val="accent6">
            <a:shade val="80000"/>
            <a:hueOff val="118299"/>
            <a:satOff val="-22516"/>
            <a:lumOff val="1776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ptos Narrow" panose="020B0004020202020204" pitchFamily="34" charset="0"/>
            </a:rPr>
            <a:t>The </a:t>
          </a:r>
          <a:r>
            <a:rPr lang="en-US" sz="1600" kern="1200" dirty="0" err="1">
              <a:latin typeface="Aptos Narrow" panose="020B0004020202020204" pitchFamily="34" charset="0"/>
            </a:rPr>
            <a:t>tag_name</a:t>
          </a:r>
          <a:r>
            <a:rPr lang="en-US" sz="1600" kern="1200" dirty="0">
              <a:latin typeface="Aptos Narrow" panose="020B0004020202020204" pitchFamily="34" charset="0"/>
            </a:rPr>
            <a:t> ‘smile’ with the highest engagement </a:t>
          </a:r>
          <a:r>
            <a:rPr lang="en-US" sz="1600" kern="1200" dirty="0" err="1">
              <a:latin typeface="Aptos Narrow" panose="020B0004020202020204" pitchFamily="34" charset="0"/>
            </a:rPr>
            <a:t>i.e</a:t>
          </a:r>
          <a:r>
            <a:rPr lang="en-US" sz="1600" kern="1200" dirty="0">
              <a:latin typeface="Aptos Narrow" panose="020B0004020202020204" pitchFamily="34" charset="0"/>
            </a:rPr>
            <a:t> the total of likes and comments as well as the count of uses are the maximum for this tag.</a:t>
          </a:r>
          <a:endParaRPr lang="en-IN" sz="1600" kern="1200" dirty="0">
            <a:latin typeface="Aptos Narrow" panose="020B0004020202020204" pitchFamily="34" charset="0"/>
          </a:endParaRPr>
        </a:p>
      </dsp:txBody>
      <dsp:txXfrm>
        <a:off x="34548" y="2722823"/>
        <a:ext cx="3122339" cy="1110469"/>
      </dsp:txXfrm>
    </dsp:sp>
    <dsp:sp modelId="{80C2C80B-BED9-45CD-82AF-B313CB570283}">
      <dsp:nvSpPr>
        <dsp:cNvPr id="0" name=""/>
        <dsp:cNvSpPr/>
      </dsp:nvSpPr>
      <dsp:spPr>
        <a:xfrm rot="5400000">
          <a:off x="1133810" y="4167757"/>
          <a:ext cx="955110" cy="711736"/>
        </a:xfrm>
        <a:prstGeom prst="rightArrow">
          <a:avLst>
            <a:gd name="adj1" fmla="val 60000"/>
            <a:gd name="adj2" fmla="val 50000"/>
          </a:avLst>
        </a:prstGeom>
        <a:solidFill>
          <a:schemeClr val="accent6">
            <a:shade val="90000"/>
            <a:hueOff val="236638"/>
            <a:satOff val="-44473"/>
            <a:lumOff val="3371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rot="-5400000">
        <a:off x="1397844" y="4046071"/>
        <a:ext cx="427042" cy="741589"/>
      </dsp:txXfrm>
    </dsp:sp>
    <dsp:sp modelId="{8839EBE0-2DFA-4434-BB45-44CB28231AEF}">
      <dsp:nvSpPr>
        <dsp:cNvPr id="0" name=""/>
        <dsp:cNvSpPr/>
      </dsp:nvSpPr>
      <dsp:spPr>
        <a:xfrm>
          <a:off x="0" y="5263405"/>
          <a:ext cx="3191435" cy="1337182"/>
        </a:xfrm>
        <a:prstGeom prst="roundRect">
          <a:avLst>
            <a:gd name="adj" fmla="val 10000"/>
          </a:avLst>
        </a:prstGeom>
        <a:solidFill>
          <a:schemeClr val="accent6">
            <a:shade val="80000"/>
            <a:hueOff val="236598"/>
            <a:satOff val="-45031"/>
            <a:lumOff val="3552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ptos Narrow" panose="020B0004020202020204" pitchFamily="34" charset="0"/>
            </a:rPr>
            <a:t>This data helps us decide which content to suggest the users for better engagement in the platform.</a:t>
          </a:r>
          <a:endParaRPr lang="en-IN" sz="1800" kern="1200" dirty="0">
            <a:latin typeface="Aptos Narrow" panose="020B0004020202020204" pitchFamily="34" charset="0"/>
          </a:endParaRPr>
        </a:p>
      </dsp:txBody>
      <dsp:txXfrm>
        <a:off x="39165" y="5302570"/>
        <a:ext cx="3113105" cy="1258852"/>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diagrams.loki3.com/TabbedArc+Icon">
  <dgm:title val="Tabbed Arc"/>
  <dgm:desc val="Use to show a set of related items arcing over a common area.  Best with small amounts of text."/>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stAng" val="-40"/>
                  <dgm:param type="spanAng" val="80"/>
                  <dgm:param type="rotPath" val="alongPath"/>
                </dgm:alg>
              </dgm:if>
              <dgm:else name="Name8">
                <dgm:alg type="cycle">
                  <dgm:param type="stAng" val="40"/>
                  <dgm:param type="spanAng" val="-80"/>
                  <dgm:param type="rotPath" val="alongPath"/>
                </dgm:alg>
              </dgm:else>
            </dgm:choose>
          </dgm:if>
          <dgm:else name="Name9">
            <dgm:choose name="Name10">
              <dgm:if name="Name11" func="var" arg="dir" op="equ" val="norm">
                <dgm:alg type="cycle">
                  <dgm:param type="stAng" val="-60"/>
                  <dgm:param type="spanAng" val="120"/>
                  <dgm:param type="rotPath" val="alongPath"/>
                </dgm:alg>
              </dgm:if>
              <dgm:else name="Name12">
                <dgm:alg type="cycle">
                  <dgm:param type="stAng" val="60"/>
                  <dgm:param type="spanAng" val="-120"/>
                  <dgm:param type="rotPath" val="alongPath"/>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layout6.xml><?xml version="1.0" encoding="utf-8"?>
<dgm:layoutDef xmlns:dgm="http://schemas.openxmlformats.org/drawingml/2006/diagram" xmlns:a="http://schemas.openxmlformats.org/drawingml/2006/main" uniqueId="urn:diagrams.loki3.com/TabbedArc+Icon">
  <dgm:title val="Tabbed Arc"/>
  <dgm:desc val="Use to show a set of related items arcing over a common area.  Best with small amounts of text."/>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stAng" val="-40"/>
                  <dgm:param type="spanAng" val="80"/>
                  <dgm:param type="rotPath" val="alongPath"/>
                </dgm:alg>
              </dgm:if>
              <dgm:else name="Name8">
                <dgm:alg type="cycle">
                  <dgm:param type="stAng" val="40"/>
                  <dgm:param type="spanAng" val="-80"/>
                  <dgm:param type="rotPath" val="alongPath"/>
                </dgm:alg>
              </dgm:else>
            </dgm:choose>
          </dgm:if>
          <dgm:else name="Name9">
            <dgm:choose name="Name10">
              <dgm:if name="Name11" func="var" arg="dir" op="equ" val="norm">
                <dgm:alg type="cycle">
                  <dgm:param type="stAng" val="-60"/>
                  <dgm:param type="spanAng" val="120"/>
                  <dgm:param type="rotPath" val="alongPath"/>
                </dgm:alg>
              </dgm:if>
              <dgm:else name="Name12">
                <dgm:alg type="cycle">
                  <dgm:param type="stAng" val="60"/>
                  <dgm:param type="spanAng" val="-120"/>
                  <dgm:param type="rotPath" val="alongPath"/>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894988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47668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508814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62156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5.jpg"/><Relationship Id="rId5" Type="http://schemas.openxmlformats.org/officeDocument/2006/relationships/image" Target="../media/image1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13.png"/><Relationship Id="rId7" Type="http://schemas.openxmlformats.org/officeDocument/2006/relationships/diagramQuickStyle" Target="../diagrams/quickStyle8.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21.png"/><Relationship Id="rId4" Type="http://schemas.microsoft.com/office/2007/relationships/hdphoto" Target="../media/hdphoto1.wdp"/><Relationship Id="rId9" Type="http://schemas.microsoft.com/office/2007/relationships/diagramDrawing" Target="../diagrams/drawing8.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2.jp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14/relationships/chartEx" Target="../charts/chartEx1.xml"/><Relationship Id="rId5" Type="http://schemas.microsoft.com/office/2007/relationships/hdphoto" Target="../media/hdphoto1.wdp"/><Relationship Id="rId4" Type="http://schemas.openxmlformats.org/officeDocument/2006/relationships/image" Target="../media/image13.png"/><Relationship Id="rId9"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image" Target="../media/image16.png"/><Relationship Id="rId7" Type="http://schemas.openxmlformats.org/officeDocument/2006/relationships/diagramData" Target="../diagrams/data9.xml"/><Relationship Id="rId12" Type="http://schemas.openxmlformats.org/officeDocument/2006/relationships/chart" Target="../charts/chart7.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4.wdp"/><Relationship Id="rId11" Type="http://schemas.microsoft.com/office/2007/relationships/diagramDrawing" Target="../diagrams/drawing9.xml"/><Relationship Id="rId5" Type="http://schemas.openxmlformats.org/officeDocument/2006/relationships/image" Target="../media/image24.png"/><Relationship Id="rId10" Type="http://schemas.openxmlformats.org/officeDocument/2006/relationships/diagramColors" Target="../diagrams/colors9.xml"/><Relationship Id="rId4" Type="http://schemas.microsoft.com/office/2007/relationships/hdphoto" Target="../media/hdphoto2.wdp"/><Relationship Id="rId9"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diagramColors" Target="../diagrams/colors10.xml"/><Relationship Id="rId11" Type="http://schemas.microsoft.com/office/2007/relationships/hdphoto" Target="../media/hdphoto2.wdp"/><Relationship Id="rId5" Type="http://schemas.openxmlformats.org/officeDocument/2006/relationships/diagramQuickStyle" Target="../diagrams/quickStyle10.xml"/><Relationship Id="rId10" Type="http://schemas.openxmlformats.org/officeDocument/2006/relationships/image" Target="../media/image16.png"/><Relationship Id="rId4" Type="http://schemas.openxmlformats.org/officeDocument/2006/relationships/diagramLayout" Target="../diagrams/layout10.xml"/><Relationship Id="rId9" Type="http://schemas.openxmlformats.org/officeDocument/2006/relationships/chart" Target="../charts/char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26.jpe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chart" Target="../charts/chart9.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16.png"/><Relationship Id="rId4" Type="http://schemas.openxmlformats.org/officeDocument/2006/relationships/hyperlink" Target="https://about.meta.com/" TargetMode="Externa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8.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Layout" Target="../diagrams/layout1.xml"/><Relationship Id="rId11" Type="http://schemas.microsoft.com/office/2007/relationships/hdphoto" Target="../media/hdphoto2.wdp"/><Relationship Id="rId5" Type="http://schemas.openxmlformats.org/officeDocument/2006/relationships/diagramData" Target="../diagrams/data1.xml"/><Relationship Id="rId10" Type="http://schemas.openxmlformats.org/officeDocument/2006/relationships/image" Target="../media/image16.png"/><Relationship Id="rId4" Type="http://schemas.microsoft.com/office/2007/relationships/hdphoto" Target="../media/hdphoto3.wdp"/><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4.xml"/><Relationship Id="rId11" Type="http://schemas.openxmlformats.org/officeDocument/2006/relationships/image" Target="../media/image20.png"/><Relationship Id="rId5" Type="http://schemas.openxmlformats.org/officeDocument/2006/relationships/diagramQuickStyle" Target="../diagrams/quickStyle4.xml"/><Relationship Id="rId10" Type="http://schemas.microsoft.com/office/2007/relationships/hdphoto" Target="../media/hdphoto2.wdp"/><Relationship Id="rId4" Type="http://schemas.openxmlformats.org/officeDocument/2006/relationships/diagramLayout" Target="../diagrams/layout4.xml"/><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chart" Target="../charts/chart4.xml"/><Relationship Id="rId7" Type="http://schemas.openxmlformats.org/officeDocument/2006/relationships/diagramQuickStyle" Target="../diagrams/quickStyle5.xml"/><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diagramLayout" Target="../diagrams/layout5.xml"/><Relationship Id="rId11" Type="http://schemas.microsoft.com/office/2007/relationships/hdphoto" Target="../media/hdphoto2.wdp"/><Relationship Id="rId5" Type="http://schemas.openxmlformats.org/officeDocument/2006/relationships/diagramData" Target="../diagrams/data5.xml"/><Relationship Id="rId10" Type="http://schemas.openxmlformats.org/officeDocument/2006/relationships/image" Target="../media/image16.png"/><Relationship Id="rId4" Type="http://schemas.openxmlformats.org/officeDocument/2006/relationships/chart" Target="../charts/chart5.xml"/><Relationship Id="rId9" Type="http://schemas.microsoft.com/office/2007/relationships/diagramDrawing" Target="../diagrams/drawing5.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chart" Target="../charts/chart6.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5" Type="http://schemas.microsoft.com/office/2007/relationships/hdphoto" Target="../media/hdphoto2.wdp"/><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0F3BC8E-D32E-2AC0-C33C-3DEBEF79065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334870" y="406384"/>
            <a:ext cx="5077931" cy="2708230"/>
          </a:xfrm>
          <a:prstGeom prst="rect">
            <a:avLst/>
          </a:prstGeom>
        </p:spPr>
      </p:pic>
      <p:pic>
        <p:nvPicPr>
          <p:cNvPr id="6" name="Picture 5">
            <a:extLst>
              <a:ext uri="{FF2B5EF4-FFF2-40B4-BE49-F238E27FC236}">
                <a16:creationId xmlns:a16="http://schemas.microsoft.com/office/drawing/2014/main" id="{8FF26597-1CE0-6936-6BF2-7B24560A03BE}"/>
              </a:ext>
            </a:extLst>
          </p:cNvPr>
          <p:cNvPicPr>
            <a:picLocks noChangeAspect="1"/>
          </p:cNvPicPr>
          <p:nvPr/>
        </p:nvPicPr>
        <p:blipFill>
          <a:blip r:embed="rId5"/>
          <a:stretch>
            <a:fillRect/>
          </a:stretch>
        </p:blipFill>
        <p:spPr>
          <a:xfrm>
            <a:off x="1608871" y="4875118"/>
            <a:ext cx="2581834" cy="16119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89" y="2645716"/>
            <a:ext cx="6392421" cy="2229966"/>
          </a:xfrm>
        </p:spPr>
        <p:txBody>
          <a:bodyPr anchor="ctr"/>
          <a:lstStyle/>
          <a:p>
            <a:r>
              <a:rPr lang="en-US" dirty="0"/>
              <a:t>Instagram User’s</a:t>
            </a:r>
            <a:br>
              <a:rPr lang="en-US" dirty="0"/>
            </a:br>
            <a:r>
              <a:rPr lang="en-US" dirty="0"/>
              <a:t>Analysis</a:t>
            </a:r>
          </a:p>
        </p:txBody>
      </p:sp>
      <p:pic>
        <p:nvPicPr>
          <p:cNvPr id="8" name="Picture 7">
            <a:extLst>
              <a:ext uri="{FF2B5EF4-FFF2-40B4-BE49-F238E27FC236}">
                <a16:creationId xmlns:a16="http://schemas.microsoft.com/office/drawing/2014/main" id="{D0B9BCC4-D292-B988-D303-B0914082E819}"/>
              </a:ext>
            </a:extLst>
          </p:cNvPr>
          <p:cNvPicPr>
            <a:picLocks noChangeAspect="1"/>
          </p:cNvPicPr>
          <p:nvPr/>
        </p:nvPicPr>
        <p:blipFill>
          <a:blip r:embed="rId6"/>
          <a:stretch>
            <a:fillRect/>
          </a:stretch>
        </p:blipFill>
        <p:spPr>
          <a:xfrm>
            <a:off x="7893133" y="4875118"/>
            <a:ext cx="2581834" cy="16119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0D49D495-85D9-1339-3E35-1B057A7D773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2041" b="99490" l="9483" r="89943">
                        <a14:foregroundMark x1="33394" y1="15093" x2="36207" y2="9694"/>
                        <a14:foregroundMark x1="25575" y1="30102" x2="31994" y2="17782"/>
                        <a14:foregroundMark x1="44195" y1="19049" x2="49713" y2="25510"/>
                        <a14:foregroundMark x1="36207" y1="9694" x2="38234" y2="12068"/>
                        <a14:foregroundMark x1="55985" y1="44898" x2="57471" y2="49490"/>
                        <a14:foregroundMark x1="51614" y1="31385" x2="55985" y2="44898"/>
                        <a14:foregroundMark x1="49713" y1="25510" x2="50618" y2="28306"/>
                        <a14:foregroundMark x1="57471" y1="49490" x2="71552" y2="60204"/>
                        <a14:foregroundMark x1="71813" y1="55102" x2="72089" y2="49715"/>
                        <a14:foregroundMark x1="71552" y1="60204" x2="71709" y2="57143"/>
                        <a14:foregroundMark x1="63501" y1="6828" x2="62644" y2="5102"/>
                        <a14:foregroundMark x1="71504" y1="22959" x2="69523" y2="18967"/>
                        <a14:foregroundMark x1="72577" y1="25122" x2="71504" y2="22959"/>
                        <a14:foregroundMark x1="56261" y1="13395" x2="50862" y2="20408"/>
                        <a14:foregroundMark x1="62644" y1="5102" x2="58680" y2="10252"/>
                        <a14:foregroundMark x1="42869" y1="46835" x2="42529" y2="47959"/>
                        <a14:foregroundMark x1="50862" y1="20408" x2="42870" y2="46832"/>
                        <a14:foregroundMark x1="34914" y1="55770" x2="29598" y2="61224"/>
                        <a14:foregroundMark x1="42529" y1="47959" x2="35003" y2="55679"/>
                        <a14:foregroundMark x1="29598" y1="61224" x2="24425" y2="36735"/>
                        <a14:foregroundMark x1="24425" y1="36735" x2="25862" y2="30612"/>
                        <a14:foregroundMark x1="33043" y1="15040" x2="35345" y2="6122"/>
                        <a14:foregroundMark x1="29023" y1="30612" x2="31916" y2="19405"/>
                        <a14:foregroundMark x1="44097" y1="14951" x2="47989" y2="18878"/>
                        <a14:foregroundMark x1="39377" y1="10190" x2="40229" y2="11049"/>
                        <a14:foregroundMark x1="35345" y1="6122" x2="38700" y2="9507"/>
                        <a14:foregroundMark x1="37800" y1="14448" x2="33908" y2="12755"/>
                        <a14:foregroundMark x1="47989" y1="18878" x2="44280" y2="17265"/>
                        <a14:foregroundMark x1="31783" y1="22186" x2="28161" y2="38265"/>
                        <a14:foregroundMark x1="33908" y1="12755" x2="33382" y2="15091"/>
                        <a14:foregroundMark x1="28161" y1="38265" x2="30948" y2="39679"/>
                        <a14:foregroundMark x1="43070" y1="42622" x2="50287" y2="18367"/>
                        <a14:foregroundMark x1="58786" y1="9787" x2="64943" y2="3571"/>
                        <a14:foregroundMark x1="50287" y1="18367" x2="56575" y2="12019"/>
                        <a14:foregroundMark x1="71540" y1="16234" x2="74863" y2="22613"/>
                        <a14:foregroundMark x1="64943" y1="3571" x2="65341" y2="4335"/>
                        <a14:foregroundMark x1="71764" y1="56106" x2="63793" y2="61224"/>
                        <a14:foregroundMark x1="63793" y1="61224" x2="53448" y2="40816"/>
                        <a14:foregroundMark x1="50481" y1="28524" x2="47414" y2="15816"/>
                        <a14:foregroundMark x1="53448" y1="40816" x2="50945" y2="30445"/>
                        <a14:foregroundMark x1="38546" y1="10354" x2="33333" y2="7143"/>
                        <a14:foregroundMark x1="40078" y1="11297" x2="39359" y2="10854"/>
                        <a14:foregroundMark x1="47414" y1="15816" x2="44618" y2="14094"/>
                        <a14:foregroundMark x1="33333" y1="7143" x2="24138" y2="28571"/>
                        <a14:foregroundMark x1="24138" y1="28571" x2="25287" y2="59184"/>
                        <a14:foregroundMark x1="25287" y1="59184" x2="40517" y2="58673"/>
                        <a14:foregroundMark x1="53368" y1="23906" x2="54657" y2="20419"/>
                        <a14:foregroundMark x1="40517" y1="58673" x2="50949" y2="30451"/>
                        <a14:foregroundMark x1="68793" y1="19956" x2="71264" y2="22449"/>
                        <a14:foregroundMark x1="58772" y1="9847" x2="60205" y2="11293"/>
                        <a14:foregroundMark x1="71304" y1="22959" x2="71491" y2="25315"/>
                        <a14:foregroundMark x1="71264" y1="22449" x2="71304" y2="22959"/>
                        <a14:foregroundMark x1="58591" y1="41193" x2="58046" y2="40816"/>
                        <a14:foregroundMark x1="52213" y1="25753" x2="48563" y2="16327"/>
                        <a14:foregroundMark x1="58046" y1="40816" x2="57715" y2="39960"/>
                        <a14:foregroundMark x1="23563" y1="97959" x2="23563" y2="78571"/>
                        <a14:foregroundMark x1="35080" y1="79915" x2="36504" y2="80163"/>
                        <a14:foregroundMark x1="24425" y1="78061" x2="29320" y2="78913"/>
                        <a14:foregroundMark x1="39080" y1="83739" x2="39080" y2="97959"/>
                        <a14:foregroundMark x1="28397" y1="81157" x2="28582" y2="81170"/>
                        <a14:foregroundMark x1="44253" y1="88776" x2="52901" y2="88776"/>
                        <a14:foregroundMark x1="53448" y1="86735" x2="53351" y2="87679"/>
                        <a14:foregroundMark x1="63384" y1="97168" x2="63793" y2="99490"/>
                        <a14:foregroundMark x1="59483" y1="75000" x2="60911" y2="83112"/>
                        <a14:foregroundMark x1="62931" y1="80102" x2="56034" y2="79082"/>
                        <a14:foregroundMark x1="70402" y1="78571" x2="70402" y2="79082"/>
                        <a14:foregroundMark x1="70402" y1="79082" x2="75287" y2="83163"/>
                        <a14:foregroundMark x1="69828" y1="79082" x2="66961" y2="86292"/>
                        <a14:foregroundMark x1="73769" y1="94388" x2="75000" y2="95408"/>
                        <a14:foregroundMark x1="72282" y1="93156" x2="73769" y2="94388"/>
                        <a14:foregroundMark x1="68618" y1="90120" x2="68887" y2="90343"/>
                        <a14:foregroundMark x1="67114" y1="88874" x2="67969" y2="89582"/>
                        <a14:foregroundMark x1="76293" y1="94388" x2="76437" y2="96429"/>
                        <a14:foregroundMark x1="76078" y1="91327" x2="76293" y2="94388"/>
                        <a14:foregroundMark x1="75668" y1="85506" x2="76078" y2="91327"/>
                        <a14:backgroundMark x1="67529" y1="48980" x2="67529" y2="48980"/>
                        <a14:backgroundMark x1="66379" y1="45918" x2="66379" y2="45918"/>
                        <a14:backgroundMark x1="64080" y1="44898" x2="64080" y2="44898"/>
                        <a14:backgroundMark x1="62644" y1="44898" x2="62644" y2="44898"/>
                        <a14:backgroundMark x1="61782" y1="44898" x2="61782" y2="44898"/>
                        <a14:backgroundMark x1="70402" y1="91327" x2="70402" y2="91327"/>
                        <a14:backgroundMark x1="68678" y1="90816" x2="72414" y2="92857"/>
                        <a14:backgroundMark x1="72414" y1="94388" x2="72414" y2="94388"/>
                        <a14:backgroundMark x1="60632" y1="83163" x2="61207" y2="92857"/>
                        <a14:backgroundMark x1="60920" y1="85204" x2="60920" y2="85204"/>
                        <a14:backgroundMark x1="29598" y1="78061" x2="33333" y2="77041"/>
                        <a14:backgroundMark x1="32759" y1="81633" x2="30747" y2="78061"/>
                        <a14:backgroundMark x1="38218" y1="15816" x2="36782" y2="45918"/>
                        <a14:backgroundMark x1="36782" y1="45918" x2="37644" y2="15306"/>
                        <a14:backgroundMark x1="37644" y1="15306" x2="41092" y2="19898"/>
                        <a14:backgroundMark x1="54598" y1="21939" x2="68391" y2="41327"/>
                        <a14:backgroundMark x1="68391" y1="41327" x2="64080" y2="45408"/>
                        <a14:backgroundMark x1="76149" y1="24490" x2="77874" y2="55102"/>
                        <a14:backgroundMark x1="77874" y1="55102" x2="77874" y2="57143"/>
                        <a14:backgroundMark x1="54310" y1="21939" x2="57759" y2="14286"/>
                        <a14:backgroundMark x1="60632" y1="10714" x2="66954" y2="22449"/>
                        <a14:backgroundMark x1="75862" y1="22959" x2="75862" y2="22959"/>
                        <a14:backgroundMark x1="75000" y1="22449" x2="76149" y2="25000"/>
                        <a14:backgroundMark x1="33621" y1="79592" x2="32759" y2="77551"/>
                        <a14:backgroundMark x1="31897" y1="79592" x2="32759" y2="82143"/>
                        <a14:backgroundMark x1="29598" y1="78571" x2="29885" y2="79082"/>
                        <a14:backgroundMark x1="36782" y1="80102" x2="37069" y2="84184"/>
                        <a14:backgroundMark x1="51437" y1="92347" x2="54310" y2="93367"/>
                        <a14:backgroundMark x1="63506" y1="93367" x2="62069" y2="94388"/>
                        <a14:backgroundMark x1="68678" y1="89796" x2="68966" y2="84184"/>
                      </a14:backgroundRemoval>
                    </a14:imgEffect>
                  </a14:imgLayer>
                </a14:imgProps>
              </a:ext>
            </a:extLst>
          </a:blip>
          <a:stretch>
            <a:fillRect/>
          </a:stretch>
        </p:blipFill>
        <p:spPr>
          <a:xfrm>
            <a:off x="11226173" y="6155299"/>
            <a:ext cx="1178032" cy="663489"/>
          </a:xfrm>
          <a:prstGeom prst="rect">
            <a:avLst/>
          </a:prstGeom>
        </p:spPr>
      </p:pic>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90040D0-CEBC-5FE0-DE2D-813041A6FB1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5703861" y="1007698"/>
            <a:ext cx="8517302" cy="4616822"/>
          </a:xfrm>
          <a:prstGeom prst="rect">
            <a:avLst/>
          </a:prstGeom>
        </p:spPr>
      </p:pic>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4231525" y="0"/>
            <a:ext cx="7511267" cy="1747788"/>
          </a:xfrm>
        </p:spPr>
        <p:txBody>
          <a:bodyPr/>
          <a:lstStyle/>
          <a:p>
            <a:pPr algn="ctr"/>
            <a:r>
              <a:rPr lang="en-US" u="sng" dirty="0">
                <a:solidFill>
                  <a:srgbClr val="7030A0"/>
                </a:solidFill>
                <a:effectLst>
                  <a:outerShdw blurRad="38100" dist="38100" dir="2700000" algn="tl">
                    <a:srgbClr val="000000">
                      <a:alpha val="43137"/>
                    </a:srgbClr>
                  </a:outerShdw>
                </a:effectLst>
                <a:latin typeface="Arial Rounded MT Bold" panose="020F0704030504030204" pitchFamily="34" charset="0"/>
              </a:rPr>
              <a:t>Hashtags affects</a:t>
            </a:r>
            <a:br>
              <a:rPr lang="en-US" u="sng" dirty="0">
                <a:solidFill>
                  <a:srgbClr val="7030A0"/>
                </a:solidFill>
                <a:effectLst>
                  <a:outerShdw blurRad="38100" dist="38100" dir="2700000" algn="tl">
                    <a:srgbClr val="000000">
                      <a:alpha val="43137"/>
                    </a:srgbClr>
                  </a:outerShdw>
                </a:effectLst>
                <a:latin typeface="Arial Rounded MT Bold" panose="020F0704030504030204" pitchFamily="34" charset="0"/>
              </a:rPr>
            </a:br>
            <a:r>
              <a:rPr lang="en-US" u="sng" dirty="0">
                <a:solidFill>
                  <a:srgbClr val="7030A0"/>
                </a:solidFill>
                <a:effectLst>
                  <a:outerShdw blurRad="38100" dist="38100" dir="2700000" algn="tl">
                    <a:srgbClr val="000000">
                      <a:alpha val="43137"/>
                    </a:srgbClr>
                  </a:outerShdw>
                </a:effectLst>
                <a:latin typeface="Arial Rounded MT Bold" panose="020F0704030504030204" pitchFamily="34" charset="0"/>
              </a:rPr>
              <a:t>On </a:t>
            </a:r>
            <a:br>
              <a:rPr lang="en-US" u="sng" dirty="0">
                <a:solidFill>
                  <a:srgbClr val="7030A0"/>
                </a:solidFill>
                <a:effectLst>
                  <a:outerShdw blurRad="38100" dist="38100" dir="2700000" algn="tl">
                    <a:srgbClr val="000000">
                      <a:alpha val="43137"/>
                    </a:srgbClr>
                  </a:outerShdw>
                </a:effectLst>
                <a:latin typeface="Arial Rounded MT Bold" panose="020F0704030504030204" pitchFamily="34" charset="0"/>
              </a:rPr>
            </a:br>
            <a:r>
              <a:rPr lang="en-US" u="sng" dirty="0">
                <a:solidFill>
                  <a:srgbClr val="7030A0"/>
                </a:solidFill>
                <a:effectLst>
                  <a:outerShdw blurRad="38100" dist="38100" dir="2700000" algn="tl">
                    <a:srgbClr val="000000">
                      <a:alpha val="43137"/>
                    </a:srgbClr>
                  </a:outerShdw>
                </a:effectLst>
                <a:latin typeface="Arial Rounded MT Bold" panose="020F0704030504030204" pitchFamily="34" charset="0"/>
              </a:rPr>
              <a:t>users engagement</a:t>
            </a:r>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10</a:t>
            </a:fld>
            <a:endParaRPr lang="en-US" dirty="0"/>
          </a:p>
        </p:txBody>
      </p:sp>
      <p:graphicFrame>
        <p:nvGraphicFramePr>
          <p:cNvPr id="10" name="Content Placeholder 9">
            <a:extLst>
              <a:ext uri="{FF2B5EF4-FFF2-40B4-BE49-F238E27FC236}">
                <a16:creationId xmlns:a16="http://schemas.microsoft.com/office/drawing/2014/main" id="{57916807-7042-AB9D-3BBF-8E6F253DAE2D}"/>
              </a:ext>
            </a:extLst>
          </p:cNvPr>
          <p:cNvGraphicFramePr>
            <a:graphicFrameLocks noGrp="1"/>
          </p:cNvGraphicFramePr>
          <p:nvPr>
            <p:ph idx="11"/>
            <p:extLst>
              <p:ext uri="{D42A27DB-BD31-4B8C-83A1-F6EECF244321}">
                <p14:modId xmlns:p14="http://schemas.microsoft.com/office/powerpoint/2010/main" val="2436840141"/>
              </p:ext>
            </p:extLst>
          </p:nvPr>
        </p:nvGraphicFramePr>
        <p:xfrm>
          <a:off x="5291246" y="2281806"/>
          <a:ext cx="5391824" cy="34306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6" name="Content Placeholder 10">
            <a:extLst>
              <a:ext uri="{FF2B5EF4-FFF2-40B4-BE49-F238E27FC236}">
                <a16:creationId xmlns:a16="http://schemas.microsoft.com/office/drawing/2014/main" id="{FC0E6274-F280-007D-30C5-D65A2C144B3D}"/>
              </a:ext>
            </a:extLst>
          </p:cNvPr>
          <p:cNvPicPr>
            <a:picLocks noChangeAspect="1"/>
          </p:cNvPicPr>
          <p:nvPr/>
        </p:nvPicPr>
        <p:blipFill>
          <a:blip r:embed="rId10"/>
          <a:stretch>
            <a:fillRect/>
          </a:stretch>
        </p:blipFill>
        <p:spPr>
          <a:xfrm>
            <a:off x="1669303" y="4428006"/>
            <a:ext cx="1708149" cy="1070923"/>
          </a:xfrm>
          <a:prstGeom prst="rect">
            <a:avLst/>
          </a:prstGeom>
        </p:spPr>
      </p:pic>
    </p:spTree>
    <p:extLst>
      <p:ext uri="{BB962C8B-B14F-4D97-AF65-F5344CB8AC3E}">
        <p14:creationId xmlns:p14="http://schemas.microsoft.com/office/powerpoint/2010/main" val="1131718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9445E839-1BC1-0075-16A2-79830764A808}"/>
              </a:ext>
            </a:extLst>
          </p:cNvPr>
          <p:cNvPicPr>
            <a:picLocks noChangeAspect="1"/>
          </p:cNvPicPr>
          <p:nvPr/>
        </p:nvPicPr>
        <p:blipFill>
          <a:blip r:embed="rId3">
            <a:alphaModFix amt="50000"/>
          </a:blip>
          <a:stretch>
            <a:fillRect/>
          </a:stretch>
        </p:blipFill>
        <p:spPr>
          <a:xfrm>
            <a:off x="0" y="3562572"/>
            <a:ext cx="8227667" cy="3423197"/>
          </a:xfrm>
          <a:prstGeom prst="rect">
            <a:avLst/>
          </a:prstGeom>
        </p:spPr>
      </p:pic>
      <p:pic>
        <p:nvPicPr>
          <p:cNvPr id="37" name="Picture 36">
            <a:extLst>
              <a:ext uri="{FF2B5EF4-FFF2-40B4-BE49-F238E27FC236}">
                <a16:creationId xmlns:a16="http://schemas.microsoft.com/office/drawing/2014/main" id="{7FFF548A-6567-FA85-D454-E49C875D2C4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3499726" y="-618603"/>
            <a:ext cx="6964507" cy="3714404"/>
          </a:xfrm>
          <a:prstGeom prst="rect">
            <a:avLst/>
          </a:prstGeom>
        </p:spPr>
      </p:pic>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11</a:t>
            </a:fld>
            <a:endParaRPr lang="en-US" dirty="0"/>
          </a:p>
        </p:txBody>
      </p:sp>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C868782F-154D-E974-7137-62C8D35F2CDF}"/>
                  </a:ext>
                </a:extLst>
              </p:cNvPr>
              <p:cNvGraphicFramePr/>
              <p:nvPr>
                <p:extLst>
                  <p:ext uri="{D42A27DB-BD31-4B8C-83A1-F6EECF244321}">
                    <p14:modId xmlns:p14="http://schemas.microsoft.com/office/powerpoint/2010/main" val="155495489"/>
                  </p:ext>
                </p:extLst>
              </p:nvPr>
            </p:nvGraphicFramePr>
            <p:xfrm>
              <a:off x="0" y="138814"/>
              <a:ext cx="8833035" cy="3292357"/>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8" name="Chart 7">
                <a:extLst>
                  <a:ext uri="{FF2B5EF4-FFF2-40B4-BE49-F238E27FC236}">
                    <a16:creationId xmlns:a16="http://schemas.microsoft.com/office/drawing/2014/main" id="{C868782F-154D-E974-7137-62C8D35F2CDF}"/>
                  </a:ext>
                </a:extLst>
              </p:cNvPr>
              <p:cNvPicPr>
                <a:picLocks noGrp="1" noRot="1" noChangeAspect="1" noMove="1" noResize="1" noEditPoints="1" noAdjustHandles="1" noChangeArrowheads="1" noChangeShapeType="1"/>
              </p:cNvPicPr>
              <p:nvPr/>
            </p:nvPicPr>
            <p:blipFill>
              <a:blip r:embed="rId7"/>
              <a:stretch>
                <a:fillRect/>
              </a:stretch>
            </p:blipFill>
            <p:spPr>
              <a:xfrm>
                <a:off x="0" y="138814"/>
                <a:ext cx="8833035" cy="3292357"/>
              </a:xfrm>
              <a:prstGeom prst="rect">
                <a:avLst/>
              </a:prstGeom>
            </p:spPr>
          </p:pic>
        </mc:Fallback>
      </mc:AlternateContent>
      <p:grpSp>
        <p:nvGrpSpPr>
          <p:cNvPr id="13" name="Group 12">
            <a:extLst>
              <a:ext uri="{FF2B5EF4-FFF2-40B4-BE49-F238E27FC236}">
                <a16:creationId xmlns:a16="http://schemas.microsoft.com/office/drawing/2014/main" id="{AE3DF515-40F7-44AB-0556-B7A47E8507B3}"/>
              </a:ext>
            </a:extLst>
          </p:cNvPr>
          <p:cNvGrpSpPr/>
          <p:nvPr/>
        </p:nvGrpSpPr>
        <p:grpSpPr>
          <a:xfrm>
            <a:off x="266152" y="4271995"/>
            <a:ext cx="2227887" cy="1303003"/>
            <a:chOff x="3346014" y="1012"/>
            <a:chExt cx="1519640" cy="759820"/>
          </a:xfrm>
        </p:grpSpPr>
        <p:sp>
          <p:nvSpPr>
            <p:cNvPr id="14" name="Rectangle: Rounded Corners 13">
              <a:extLst>
                <a:ext uri="{FF2B5EF4-FFF2-40B4-BE49-F238E27FC236}">
                  <a16:creationId xmlns:a16="http://schemas.microsoft.com/office/drawing/2014/main" id="{B8F9AB87-5ADC-0385-D786-0DC33481626D}"/>
                </a:ext>
              </a:extLst>
            </p:cNvPr>
            <p:cNvSpPr/>
            <p:nvPr/>
          </p:nvSpPr>
          <p:spPr>
            <a:xfrm>
              <a:off x="3346014" y="1012"/>
              <a:ext cx="1519640" cy="759820"/>
            </a:xfrm>
            <a:prstGeom prst="roundRect">
              <a:avLst>
                <a:gd name="adj" fmla="val 10000"/>
              </a:avLst>
            </a:prstGeom>
          </p:spPr>
          <p:style>
            <a:lnRef idx="0">
              <a:schemeClr val="lt2">
                <a:hueOff val="0"/>
                <a:satOff val="0"/>
                <a:lumOff val="0"/>
                <a:alphaOff val="0"/>
              </a:schemeClr>
            </a:lnRef>
            <a:fillRef idx="3">
              <a:schemeClr val="dk2">
                <a:hueOff val="0"/>
                <a:satOff val="0"/>
                <a:lumOff val="0"/>
                <a:alphaOff val="0"/>
              </a:schemeClr>
            </a:fillRef>
            <a:effectRef idx="3">
              <a:schemeClr val="dk2">
                <a:hueOff val="0"/>
                <a:satOff val="0"/>
                <a:lumOff val="0"/>
                <a:alphaOff val="0"/>
              </a:schemeClr>
            </a:effectRef>
            <a:fontRef idx="minor">
              <a:schemeClr val="lt1"/>
            </a:fontRef>
          </p:style>
        </p:sp>
        <p:sp>
          <p:nvSpPr>
            <p:cNvPr id="15" name="Rectangle: Rounded Corners 4">
              <a:extLst>
                <a:ext uri="{FF2B5EF4-FFF2-40B4-BE49-F238E27FC236}">
                  <a16:creationId xmlns:a16="http://schemas.microsoft.com/office/drawing/2014/main" id="{7095F1D8-7E0B-5FBF-17BD-BCC873E7F4F6}"/>
                </a:ext>
              </a:extLst>
            </p:cNvPr>
            <p:cNvSpPr txBox="1"/>
            <p:nvPr/>
          </p:nvSpPr>
          <p:spPr>
            <a:xfrm>
              <a:off x="3346014" y="1012"/>
              <a:ext cx="1475132" cy="715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kern="1200" dirty="0"/>
                <a:t>The count of tags used by users are correlated to the count of posts.</a:t>
              </a:r>
              <a:endParaRPr lang="en-IN" kern="1200" dirty="0"/>
            </a:p>
          </p:txBody>
        </p:sp>
      </p:grpSp>
      <p:grpSp>
        <p:nvGrpSpPr>
          <p:cNvPr id="18" name="Group 17">
            <a:extLst>
              <a:ext uri="{FF2B5EF4-FFF2-40B4-BE49-F238E27FC236}">
                <a16:creationId xmlns:a16="http://schemas.microsoft.com/office/drawing/2014/main" id="{CBCD8DA1-6472-DC22-1DA0-7D57B24151F0}"/>
              </a:ext>
            </a:extLst>
          </p:cNvPr>
          <p:cNvGrpSpPr/>
          <p:nvPr/>
        </p:nvGrpSpPr>
        <p:grpSpPr>
          <a:xfrm>
            <a:off x="6920754" y="4271995"/>
            <a:ext cx="2090400" cy="1303003"/>
            <a:chOff x="3216705" y="645"/>
            <a:chExt cx="1778259" cy="889129"/>
          </a:xfrm>
        </p:grpSpPr>
        <p:sp>
          <p:nvSpPr>
            <p:cNvPr id="19" name="Rectangle: Rounded Corners 18">
              <a:extLst>
                <a:ext uri="{FF2B5EF4-FFF2-40B4-BE49-F238E27FC236}">
                  <a16:creationId xmlns:a16="http://schemas.microsoft.com/office/drawing/2014/main" id="{F2712C4F-B88D-0EC1-7AE2-9F36883953EF}"/>
                </a:ext>
              </a:extLst>
            </p:cNvPr>
            <p:cNvSpPr/>
            <p:nvPr/>
          </p:nvSpPr>
          <p:spPr>
            <a:xfrm>
              <a:off x="3216705" y="645"/>
              <a:ext cx="1778259" cy="889129"/>
            </a:xfrm>
            <a:prstGeom prst="roundRect">
              <a:avLst>
                <a:gd name="adj" fmla="val 10000"/>
              </a:avLst>
            </a:prstGeom>
          </p:spPr>
          <p:style>
            <a:lnRef idx="0">
              <a:schemeClr val="lt2">
                <a:hueOff val="0"/>
                <a:satOff val="0"/>
                <a:lumOff val="0"/>
                <a:alphaOff val="0"/>
              </a:schemeClr>
            </a:lnRef>
            <a:fillRef idx="3">
              <a:schemeClr val="dk2">
                <a:hueOff val="0"/>
                <a:satOff val="0"/>
                <a:lumOff val="0"/>
                <a:alphaOff val="0"/>
              </a:schemeClr>
            </a:fillRef>
            <a:effectRef idx="3">
              <a:schemeClr val="dk2">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C1EBD44F-7CA8-6925-35A8-C14EB0021CC6}"/>
                </a:ext>
              </a:extLst>
            </p:cNvPr>
            <p:cNvSpPr txBox="1"/>
            <p:nvPr/>
          </p:nvSpPr>
          <p:spPr>
            <a:xfrm>
              <a:off x="3268789" y="52729"/>
              <a:ext cx="1726175" cy="8370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400" kern="1200" dirty="0"/>
                <a:t>Smile </a:t>
              </a:r>
              <a:r>
                <a:rPr lang="en-US" sz="1400" dirty="0"/>
                <a:t>tag has the highest engagement rate.</a:t>
              </a:r>
              <a:endParaRPr lang="en-IN" sz="1400" kern="1200" dirty="0"/>
            </a:p>
          </p:txBody>
        </p:sp>
      </p:grpSp>
      <p:grpSp>
        <p:nvGrpSpPr>
          <p:cNvPr id="23" name="Group 22">
            <a:extLst>
              <a:ext uri="{FF2B5EF4-FFF2-40B4-BE49-F238E27FC236}">
                <a16:creationId xmlns:a16="http://schemas.microsoft.com/office/drawing/2014/main" id="{C27AA2C8-7340-67AC-52EE-67972DAC3F47}"/>
              </a:ext>
            </a:extLst>
          </p:cNvPr>
          <p:cNvGrpSpPr/>
          <p:nvPr/>
        </p:nvGrpSpPr>
        <p:grpSpPr>
          <a:xfrm>
            <a:off x="3931807" y="5540475"/>
            <a:ext cx="1972223" cy="1178711"/>
            <a:chOff x="3119723" y="1147475"/>
            <a:chExt cx="1972223" cy="641128"/>
          </a:xfrm>
        </p:grpSpPr>
        <p:sp>
          <p:nvSpPr>
            <p:cNvPr id="24" name="Rectangle: Rounded Corners 23">
              <a:extLst>
                <a:ext uri="{FF2B5EF4-FFF2-40B4-BE49-F238E27FC236}">
                  <a16:creationId xmlns:a16="http://schemas.microsoft.com/office/drawing/2014/main" id="{0E1494AF-71EF-7CBF-8D66-7424133D5EED}"/>
                </a:ext>
              </a:extLst>
            </p:cNvPr>
            <p:cNvSpPr/>
            <p:nvPr/>
          </p:nvSpPr>
          <p:spPr>
            <a:xfrm>
              <a:off x="3119723" y="1147475"/>
              <a:ext cx="1972223" cy="641128"/>
            </a:xfrm>
            <a:prstGeom prst="roundRect">
              <a:avLst>
                <a:gd name="adj" fmla="val 10000"/>
              </a:avLst>
            </a:prstGeom>
          </p:spPr>
          <p:style>
            <a:lnRef idx="0">
              <a:schemeClr val="lt2">
                <a:hueOff val="0"/>
                <a:satOff val="0"/>
                <a:lumOff val="0"/>
                <a:alphaOff val="0"/>
              </a:schemeClr>
            </a:lnRef>
            <a:fillRef idx="3">
              <a:schemeClr val="dk2">
                <a:hueOff val="0"/>
                <a:satOff val="0"/>
                <a:lumOff val="0"/>
                <a:alphaOff val="0"/>
              </a:schemeClr>
            </a:fillRef>
            <a:effectRef idx="3">
              <a:schemeClr val="dk2">
                <a:hueOff val="0"/>
                <a:satOff val="0"/>
                <a:lumOff val="0"/>
                <a:alphaOff val="0"/>
              </a:schemeClr>
            </a:effectRef>
            <a:fontRef idx="minor">
              <a:schemeClr val="lt1"/>
            </a:fontRef>
          </p:style>
        </p:sp>
        <p:sp>
          <p:nvSpPr>
            <p:cNvPr id="25" name="Rectangle: Rounded Corners 4">
              <a:extLst>
                <a:ext uri="{FF2B5EF4-FFF2-40B4-BE49-F238E27FC236}">
                  <a16:creationId xmlns:a16="http://schemas.microsoft.com/office/drawing/2014/main" id="{23528CAA-558E-7741-4958-220595F357E3}"/>
                </a:ext>
              </a:extLst>
            </p:cNvPr>
            <p:cNvSpPr txBox="1"/>
            <p:nvPr/>
          </p:nvSpPr>
          <p:spPr>
            <a:xfrm>
              <a:off x="3138501" y="1166253"/>
              <a:ext cx="1934667" cy="6035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kern="1200" dirty="0"/>
                <a:t>Dreamy is the highest average liked tag.</a:t>
              </a:r>
              <a:endParaRPr lang="en-IN" kern="1200" dirty="0"/>
            </a:p>
          </p:txBody>
        </p:sp>
      </p:grpSp>
      <p:sp>
        <p:nvSpPr>
          <p:cNvPr id="26" name="Arrow: Right 25">
            <a:extLst>
              <a:ext uri="{FF2B5EF4-FFF2-40B4-BE49-F238E27FC236}">
                <a16:creationId xmlns:a16="http://schemas.microsoft.com/office/drawing/2014/main" id="{D42B4556-F904-29F8-3EAB-2D4A9D94CA19}"/>
              </a:ext>
            </a:extLst>
          </p:cNvPr>
          <p:cNvSpPr/>
          <p:nvPr/>
        </p:nvSpPr>
        <p:spPr>
          <a:xfrm rot="13827513">
            <a:off x="6167508" y="3640520"/>
            <a:ext cx="1074878" cy="691921"/>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350661E9-B6A3-A411-F152-0989461B34FF}"/>
              </a:ext>
            </a:extLst>
          </p:cNvPr>
          <p:cNvSpPr/>
          <p:nvPr/>
        </p:nvSpPr>
        <p:spPr>
          <a:xfrm rot="18593158">
            <a:off x="2115110" y="3680218"/>
            <a:ext cx="1074878" cy="691921"/>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7030A0"/>
              </a:solidFill>
              <a:highlight>
                <a:srgbClr val="800080"/>
              </a:highlight>
            </a:endParaRPr>
          </a:p>
        </p:txBody>
      </p:sp>
      <p:sp>
        <p:nvSpPr>
          <p:cNvPr id="28" name="Arrow: Right 27">
            <a:extLst>
              <a:ext uri="{FF2B5EF4-FFF2-40B4-BE49-F238E27FC236}">
                <a16:creationId xmlns:a16="http://schemas.microsoft.com/office/drawing/2014/main" id="{7044357E-2A67-9BD3-83EA-702BF85CAEAF}"/>
              </a:ext>
            </a:extLst>
          </p:cNvPr>
          <p:cNvSpPr/>
          <p:nvPr/>
        </p:nvSpPr>
        <p:spPr>
          <a:xfrm rot="16200000">
            <a:off x="4260180" y="4637901"/>
            <a:ext cx="1271079" cy="691921"/>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6" name="Picture 35">
            <a:extLst>
              <a:ext uri="{FF2B5EF4-FFF2-40B4-BE49-F238E27FC236}">
                <a16:creationId xmlns:a16="http://schemas.microsoft.com/office/drawing/2014/main" id="{29FFEAF0-7BD8-72B0-CDB2-315734DFFE4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041" b="99490" l="9483" r="89943">
                        <a14:foregroundMark x1="33394" y1="15093" x2="36207" y2="9694"/>
                        <a14:foregroundMark x1="25575" y1="30102" x2="31994" y2="17782"/>
                        <a14:foregroundMark x1="44195" y1="19049" x2="49713" y2="25510"/>
                        <a14:foregroundMark x1="36207" y1="9694" x2="38234" y2="12068"/>
                        <a14:foregroundMark x1="55985" y1="44898" x2="57471" y2="49490"/>
                        <a14:foregroundMark x1="51614" y1="31385" x2="55985" y2="44898"/>
                        <a14:foregroundMark x1="49713" y1="25510" x2="50618" y2="28306"/>
                        <a14:foregroundMark x1="57471" y1="49490" x2="71552" y2="60204"/>
                        <a14:foregroundMark x1="71813" y1="55102" x2="72089" y2="49715"/>
                        <a14:foregroundMark x1="71552" y1="60204" x2="71709" y2="57143"/>
                        <a14:foregroundMark x1="63501" y1="6828" x2="62644" y2="5102"/>
                        <a14:foregroundMark x1="71504" y1="22959" x2="69523" y2="18967"/>
                        <a14:foregroundMark x1="72577" y1="25122" x2="71504" y2="22959"/>
                        <a14:foregroundMark x1="56261" y1="13395" x2="50862" y2="20408"/>
                        <a14:foregroundMark x1="62644" y1="5102" x2="58680" y2="10252"/>
                        <a14:foregroundMark x1="42869" y1="46835" x2="42529" y2="47959"/>
                        <a14:foregroundMark x1="50862" y1="20408" x2="42870" y2="46832"/>
                        <a14:foregroundMark x1="34914" y1="55770" x2="29598" y2="61224"/>
                        <a14:foregroundMark x1="42529" y1="47959" x2="35003" y2="55679"/>
                        <a14:foregroundMark x1="29598" y1="61224" x2="24425" y2="36735"/>
                        <a14:foregroundMark x1="24425" y1="36735" x2="25862" y2="30612"/>
                        <a14:foregroundMark x1="33043" y1="15040" x2="35345" y2="6122"/>
                        <a14:foregroundMark x1="29023" y1="30612" x2="31916" y2="19405"/>
                        <a14:foregroundMark x1="44097" y1="14951" x2="47989" y2="18878"/>
                        <a14:foregroundMark x1="39377" y1="10190" x2="40229" y2="11049"/>
                        <a14:foregroundMark x1="35345" y1="6122" x2="38700" y2="9507"/>
                        <a14:foregroundMark x1="37800" y1="14448" x2="33908" y2="12755"/>
                        <a14:foregroundMark x1="47989" y1="18878" x2="44280" y2="17265"/>
                        <a14:foregroundMark x1="31783" y1="22186" x2="28161" y2="38265"/>
                        <a14:foregroundMark x1="33908" y1="12755" x2="33382" y2="15091"/>
                        <a14:foregroundMark x1="28161" y1="38265" x2="30948" y2="39679"/>
                        <a14:foregroundMark x1="43070" y1="42622" x2="50287" y2="18367"/>
                        <a14:foregroundMark x1="58786" y1="9787" x2="64943" y2="3571"/>
                        <a14:foregroundMark x1="50287" y1="18367" x2="56575" y2="12019"/>
                        <a14:foregroundMark x1="71540" y1="16234" x2="74863" y2="22613"/>
                        <a14:foregroundMark x1="64943" y1="3571" x2="65341" y2="4335"/>
                        <a14:foregroundMark x1="71764" y1="56106" x2="63793" y2="61224"/>
                        <a14:foregroundMark x1="63793" y1="61224" x2="53448" y2="40816"/>
                        <a14:foregroundMark x1="50481" y1="28524" x2="47414" y2="15816"/>
                        <a14:foregroundMark x1="53448" y1="40816" x2="50945" y2="30445"/>
                        <a14:foregroundMark x1="38546" y1="10354" x2="33333" y2="7143"/>
                        <a14:foregroundMark x1="40078" y1="11297" x2="39359" y2="10854"/>
                        <a14:foregroundMark x1="47414" y1="15816" x2="44618" y2="14094"/>
                        <a14:foregroundMark x1="33333" y1="7143" x2="24138" y2="28571"/>
                        <a14:foregroundMark x1="24138" y1="28571" x2="25287" y2="59184"/>
                        <a14:foregroundMark x1="25287" y1="59184" x2="40517" y2="58673"/>
                        <a14:foregroundMark x1="53368" y1="23906" x2="54657" y2="20419"/>
                        <a14:foregroundMark x1="40517" y1="58673" x2="50949" y2="30451"/>
                        <a14:foregroundMark x1="68793" y1="19956" x2="71264" y2="22449"/>
                        <a14:foregroundMark x1="58772" y1="9847" x2="60205" y2="11293"/>
                        <a14:foregroundMark x1="71304" y1="22959" x2="71491" y2="25315"/>
                        <a14:foregroundMark x1="71264" y1="22449" x2="71304" y2="22959"/>
                        <a14:foregroundMark x1="58591" y1="41193" x2="58046" y2="40816"/>
                        <a14:foregroundMark x1="52213" y1="25753" x2="48563" y2="16327"/>
                        <a14:foregroundMark x1="58046" y1="40816" x2="57715" y2="39960"/>
                        <a14:foregroundMark x1="23563" y1="97959" x2="23563" y2="78571"/>
                        <a14:foregroundMark x1="35080" y1="79915" x2="36504" y2="80163"/>
                        <a14:foregroundMark x1="24425" y1="78061" x2="29320" y2="78913"/>
                        <a14:foregroundMark x1="39080" y1="83739" x2="39080" y2="97959"/>
                        <a14:foregroundMark x1="28397" y1="81157" x2="28582" y2="81170"/>
                        <a14:foregroundMark x1="44253" y1="88776" x2="52901" y2="88776"/>
                        <a14:foregroundMark x1="53448" y1="86735" x2="53351" y2="87679"/>
                        <a14:foregroundMark x1="63384" y1="97168" x2="63793" y2="99490"/>
                        <a14:foregroundMark x1="59483" y1="75000" x2="60911" y2="83112"/>
                        <a14:foregroundMark x1="62931" y1="80102" x2="56034" y2="79082"/>
                        <a14:foregroundMark x1="70402" y1="78571" x2="70402" y2="79082"/>
                        <a14:foregroundMark x1="70402" y1="79082" x2="75287" y2="83163"/>
                        <a14:foregroundMark x1="69828" y1="79082" x2="66961" y2="86292"/>
                        <a14:foregroundMark x1="73769" y1="94388" x2="75000" y2="95408"/>
                        <a14:foregroundMark x1="72282" y1="93156" x2="73769" y2="94388"/>
                        <a14:foregroundMark x1="68618" y1="90120" x2="68887" y2="90343"/>
                        <a14:foregroundMark x1="67114" y1="88874" x2="67969" y2="89582"/>
                        <a14:foregroundMark x1="76293" y1="94388" x2="76437" y2="96429"/>
                        <a14:foregroundMark x1="76078" y1="91327" x2="76293" y2="94388"/>
                        <a14:foregroundMark x1="75668" y1="85506" x2="76078" y2="91327"/>
                        <a14:backgroundMark x1="67529" y1="48980" x2="67529" y2="48980"/>
                        <a14:backgroundMark x1="66379" y1="45918" x2="66379" y2="45918"/>
                        <a14:backgroundMark x1="64080" y1="44898" x2="64080" y2="44898"/>
                        <a14:backgroundMark x1="62644" y1="44898" x2="62644" y2="44898"/>
                        <a14:backgroundMark x1="61782" y1="44898" x2="61782" y2="44898"/>
                        <a14:backgroundMark x1="70402" y1="91327" x2="70402" y2="91327"/>
                        <a14:backgroundMark x1="68678" y1="90816" x2="72414" y2="92857"/>
                        <a14:backgroundMark x1="72414" y1="94388" x2="72414" y2="94388"/>
                        <a14:backgroundMark x1="60632" y1="83163" x2="61207" y2="92857"/>
                        <a14:backgroundMark x1="60920" y1="85204" x2="60920" y2="85204"/>
                        <a14:backgroundMark x1="29598" y1="78061" x2="33333" y2="77041"/>
                        <a14:backgroundMark x1="32759" y1="81633" x2="30747" y2="78061"/>
                        <a14:backgroundMark x1="38218" y1="15816" x2="36782" y2="45918"/>
                        <a14:backgroundMark x1="36782" y1="45918" x2="37644" y2="15306"/>
                        <a14:backgroundMark x1="37644" y1="15306" x2="41092" y2="19898"/>
                        <a14:backgroundMark x1="54598" y1="21939" x2="68391" y2="41327"/>
                        <a14:backgroundMark x1="68391" y1="41327" x2="64080" y2="45408"/>
                        <a14:backgroundMark x1="76149" y1="24490" x2="77874" y2="55102"/>
                        <a14:backgroundMark x1="77874" y1="55102" x2="77874" y2="57143"/>
                        <a14:backgroundMark x1="54310" y1="21939" x2="57759" y2="14286"/>
                        <a14:backgroundMark x1="60632" y1="10714" x2="66954" y2="22449"/>
                        <a14:backgroundMark x1="75862" y1="22959" x2="75862" y2="22959"/>
                        <a14:backgroundMark x1="75000" y1="22449" x2="76149" y2="25000"/>
                        <a14:backgroundMark x1="33621" y1="79592" x2="32759" y2="77551"/>
                        <a14:backgroundMark x1="31897" y1="79592" x2="32759" y2="82143"/>
                        <a14:backgroundMark x1="29598" y1="78571" x2="29885" y2="79082"/>
                        <a14:backgroundMark x1="36782" y1="80102" x2="37069" y2="84184"/>
                        <a14:backgroundMark x1="51437" y1="92347" x2="54310" y2="93367"/>
                        <a14:backgroundMark x1="63506" y1="93367" x2="62069" y2="94388"/>
                        <a14:backgroundMark x1="68678" y1="89796" x2="68966" y2="84184"/>
                      </a14:backgroundRemoval>
                    </a14:imgEffect>
                  </a14:imgLayer>
                </a14:imgProps>
              </a:ext>
            </a:extLst>
          </a:blip>
          <a:stretch>
            <a:fillRect/>
          </a:stretch>
        </p:blipFill>
        <p:spPr>
          <a:xfrm>
            <a:off x="10737588" y="5619401"/>
            <a:ext cx="1454412" cy="819151"/>
          </a:xfrm>
          <a:prstGeom prst="rect">
            <a:avLst/>
          </a:prstGeom>
        </p:spPr>
      </p:pic>
    </p:spTree>
    <p:extLst>
      <p:ext uri="{BB962C8B-B14F-4D97-AF65-F5344CB8AC3E}">
        <p14:creationId xmlns:p14="http://schemas.microsoft.com/office/powerpoint/2010/main" val="2468595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5B598D-44ED-728C-2C05-229004019F6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1" b="99490" l="9483" r="89943">
                        <a14:foregroundMark x1="33394" y1="15093" x2="36207" y2="9694"/>
                        <a14:foregroundMark x1="25575" y1="30102" x2="31994" y2="17782"/>
                        <a14:foregroundMark x1="44195" y1="19049" x2="49713" y2="25510"/>
                        <a14:foregroundMark x1="36207" y1="9694" x2="38234" y2="12068"/>
                        <a14:foregroundMark x1="55985" y1="44898" x2="57471" y2="49490"/>
                        <a14:foregroundMark x1="51614" y1="31385" x2="55985" y2="44898"/>
                        <a14:foregroundMark x1="49713" y1="25510" x2="50618" y2="28306"/>
                        <a14:foregroundMark x1="57471" y1="49490" x2="71552" y2="60204"/>
                        <a14:foregroundMark x1="71813" y1="55102" x2="72089" y2="49715"/>
                        <a14:foregroundMark x1="71552" y1="60204" x2="71709" y2="57143"/>
                        <a14:foregroundMark x1="63501" y1="6828" x2="62644" y2="5102"/>
                        <a14:foregroundMark x1="71504" y1="22959" x2="69523" y2="18967"/>
                        <a14:foregroundMark x1="72577" y1="25122" x2="71504" y2="22959"/>
                        <a14:foregroundMark x1="56261" y1="13395" x2="50862" y2="20408"/>
                        <a14:foregroundMark x1="62644" y1="5102" x2="58680" y2="10252"/>
                        <a14:foregroundMark x1="42869" y1="46835" x2="42529" y2="47959"/>
                        <a14:foregroundMark x1="50862" y1="20408" x2="42870" y2="46832"/>
                        <a14:foregroundMark x1="34914" y1="55770" x2="29598" y2="61224"/>
                        <a14:foregroundMark x1="42529" y1="47959" x2="35003" y2="55679"/>
                        <a14:foregroundMark x1="29598" y1="61224" x2="24425" y2="36735"/>
                        <a14:foregroundMark x1="24425" y1="36735" x2="25862" y2="30612"/>
                        <a14:foregroundMark x1="33043" y1="15040" x2="35345" y2="6122"/>
                        <a14:foregroundMark x1="29023" y1="30612" x2="31916" y2="19405"/>
                        <a14:foregroundMark x1="44097" y1="14951" x2="47989" y2="18878"/>
                        <a14:foregroundMark x1="39377" y1="10190" x2="40229" y2="11049"/>
                        <a14:foregroundMark x1="35345" y1="6122" x2="38700" y2="9507"/>
                        <a14:foregroundMark x1="37800" y1="14448" x2="33908" y2="12755"/>
                        <a14:foregroundMark x1="47989" y1="18878" x2="44280" y2="17265"/>
                        <a14:foregroundMark x1="31783" y1="22186" x2="28161" y2="38265"/>
                        <a14:foregroundMark x1="33908" y1="12755" x2="33382" y2="15091"/>
                        <a14:foregroundMark x1="28161" y1="38265" x2="30948" y2="39679"/>
                        <a14:foregroundMark x1="43070" y1="42622" x2="50287" y2="18367"/>
                        <a14:foregroundMark x1="58786" y1="9787" x2="64943" y2="3571"/>
                        <a14:foregroundMark x1="50287" y1="18367" x2="56575" y2="12019"/>
                        <a14:foregroundMark x1="71540" y1="16234" x2="74863" y2="22613"/>
                        <a14:foregroundMark x1="64943" y1="3571" x2="65341" y2="4335"/>
                        <a14:foregroundMark x1="71764" y1="56106" x2="63793" y2="61224"/>
                        <a14:foregroundMark x1="63793" y1="61224" x2="53448" y2="40816"/>
                        <a14:foregroundMark x1="50481" y1="28524" x2="47414" y2="15816"/>
                        <a14:foregroundMark x1="53448" y1="40816" x2="50945" y2="30445"/>
                        <a14:foregroundMark x1="38546" y1="10354" x2="33333" y2="7143"/>
                        <a14:foregroundMark x1="40078" y1="11297" x2="39359" y2="10854"/>
                        <a14:foregroundMark x1="47414" y1="15816" x2="44618" y2="14094"/>
                        <a14:foregroundMark x1="33333" y1="7143" x2="24138" y2="28571"/>
                        <a14:foregroundMark x1="24138" y1="28571" x2="25287" y2="59184"/>
                        <a14:foregroundMark x1="25287" y1="59184" x2="40517" y2="58673"/>
                        <a14:foregroundMark x1="53368" y1="23906" x2="54657" y2="20419"/>
                        <a14:foregroundMark x1="40517" y1="58673" x2="50949" y2="30451"/>
                        <a14:foregroundMark x1="68793" y1="19956" x2="71264" y2="22449"/>
                        <a14:foregroundMark x1="58772" y1="9847" x2="60205" y2="11293"/>
                        <a14:foregroundMark x1="71304" y1="22959" x2="71491" y2="25315"/>
                        <a14:foregroundMark x1="71264" y1="22449" x2="71304" y2="22959"/>
                        <a14:foregroundMark x1="58591" y1="41193" x2="58046" y2="40816"/>
                        <a14:foregroundMark x1="52213" y1="25753" x2="48563" y2="16327"/>
                        <a14:foregroundMark x1="58046" y1="40816" x2="57715" y2="39960"/>
                        <a14:foregroundMark x1="23563" y1="97959" x2="23563" y2="78571"/>
                        <a14:foregroundMark x1="35080" y1="79915" x2="36504" y2="80163"/>
                        <a14:foregroundMark x1="24425" y1="78061" x2="29320" y2="78913"/>
                        <a14:foregroundMark x1="39080" y1="83739" x2="39080" y2="97959"/>
                        <a14:foregroundMark x1="28397" y1="81157" x2="28582" y2="81170"/>
                        <a14:foregroundMark x1="44253" y1="88776" x2="52901" y2="88776"/>
                        <a14:foregroundMark x1="53448" y1="86735" x2="53351" y2="87679"/>
                        <a14:foregroundMark x1="63384" y1="97168" x2="63793" y2="99490"/>
                        <a14:foregroundMark x1="59483" y1="75000" x2="60911" y2="83112"/>
                        <a14:foregroundMark x1="62931" y1="80102" x2="56034" y2="79082"/>
                        <a14:foregroundMark x1="70402" y1="78571" x2="70402" y2="79082"/>
                        <a14:foregroundMark x1="70402" y1="79082" x2="75287" y2="83163"/>
                        <a14:foregroundMark x1="69828" y1="79082" x2="66961" y2="86292"/>
                        <a14:foregroundMark x1="73769" y1="94388" x2="75000" y2="95408"/>
                        <a14:foregroundMark x1="72282" y1="93156" x2="73769" y2="94388"/>
                        <a14:foregroundMark x1="68618" y1="90120" x2="68887" y2="90343"/>
                        <a14:foregroundMark x1="67114" y1="88874" x2="67969" y2="89582"/>
                        <a14:foregroundMark x1="76293" y1="94388" x2="76437" y2="96429"/>
                        <a14:foregroundMark x1="76078" y1="91327" x2="76293" y2="94388"/>
                        <a14:foregroundMark x1="75668" y1="85506" x2="76078" y2="91327"/>
                        <a14:backgroundMark x1="67529" y1="48980" x2="67529" y2="48980"/>
                        <a14:backgroundMark x1="66379" y1="45918" x2="66379" y2="45918"/>
                        <a14:backgroundMark x1="64080" y1="44898" x2="64080" y2="44898"/>
                        <a14:backgroundMark x1="62644" y1="44898" x2="62644" y2="44898"/>
                        <a14:backgroundMark x1="61782" y1="44898" x2="61782" y2="44898"/>
                        <a14:backgroundMark x1="70402" y1="91327" x2="70402" y2="91327"/>
                        <a14:backgroundMark x1="68678" y1="90816" x2="72414" y2="92857"/>
                        <a14:backgroundMark x1="72414" y1="94388" x2="72414" y2="94388"/>
                        <a14:backgroundMark x1="60632" y1="83163" x2="61207" y2="92857"/>
                        <a14:backgroundMark x1="60920" y1="85204" x2="60920" y2="85204"/>
                        <a14:backgroundMark x1="29598" y1="78061" x2="33333" y2="77041"/>
                        <a14:backgroundMark x1="32759" y1="81633" x2="30747" y2="78061"/>
                        <a14:backgroundMark x1="38218" y1="15816" x2="36782" y2="45918"/>
                        <a14:backgroundMark x1="36782" y1="45918" x2="37644" y2="15306"/>
                        <a14:backgroundMark x1="37644" y1="15306" x2="41092" y2="19898"/>
                        <a14:backgroundMark x1="54598" y1="21939" x2="68391" y2="41327"/>
                        <a14:backgroundMark x1="68391" y1="41327" x2="64080" y2="45408"/>
                        <a14:backgroundMark x1="76149" y1="24490" x2="77874" y2="55102"/>
                        <a14:backgroundMark x1="77874" y1="55102" x2="77874" y2="57143"/>
                        <a14:backgroundMark x1="54310" y1="21939" x2="57759" y2="14286"/>
                        <a14:backgroundMark x1="60632" y1="10714" x2="66954" y2="22449"/>
                        <a14:backgroundMark x1="75862" y1="22959" x2="75862" y2="22959"/>
                        <a14:backgroundMark x1="75000" y1="22449" x2="76149" y2="25000"/>
                        <a14:backgroundMark x1="33621" y1="79592" x2="32759" y2="77551"/>
                        <a14:backgroundMark x1="31897" y1="79592" x2="32759" y2="82143"/>
                        <a14:backgroundMark x1="29598" y1="78571" x2="29885" y2="79082"/>
                        <a14:backgroundMark x1="36782" y1="80102" x2="37069" y2="84184"/>
                        <a14:backgroundMark x1="51437" y1="92347" x2="54310" y2="93367"/>
                        <a14:backgroundMark x1="63506" y1="93367" x2="62069" y2="94388"/>
                        <a14:backgroundMark x1="68678" y1="89796" x2="68966" y2="84184"/>
                      </a14:backgroundRemoval>
                    </a14:imgEffect>
                  </a14:imgLayer>
                </a14:imgProps>
              </a:ext>
            </a:extLst>
          </a:blip>
          <a:stretch>
            <a:fillRect/>
          </a:stretch>
        </p:blipFill>
        <p:spPr>
          <a:xfrm>
            <a:off x="0" y="5916143"/>
            <a:ext cx="1454412" cy="819151"/>
          </a:xfrm>
          <a:prstGeom prst="rect">
            <a:avLst/>
          </a:prstGeom>
        </p:spPr>
      </p:pic>
      <p:pic>
        <p:nvPicPr>
          <p:cNvPr id="11" name="Picture 10">
            <a:extLst>
              <a:ext uri="{FF2B5EF4-FFF2-40B4-BE49-F238E27FC236}">
                <a16:creationId xmlns:a16="http://schemas.microsoft.com/office/drawing/2014/main" id="{F3B1DD6C-4360-A9C5-1B68-72FB832694E9}"/>
              </a:ext>
            </a:extLst>
          </p:cNvPr>
          <p:cNvPicPr>
            <a:picLocks noChangeAspect="1"/>
          </p:cNvPicPr>
          <p:nvPr/>
        </p:nvPicPr>
        <p:blipFill>
          <a:blip r:embed="rId5">
            <a:alphaModFix amt="35000"/>
            <a:extLst>
              <a:ext uri="{BEBA8EAE-BF5A-486C-A8C5-ECC9F3942E4B}">
                <a14:imgProps xmlns:a14="http://schemas.microsoft.com/office/drawing/2010/main">
                  <a14:imgLayer r:embed="rId6">
                    <a14:imgEffect>
                      <a14:backgroundRemoval t="9961" b="90430" l="9375" r="91276">
                        <a14:foregroundMark x1="16667" y1="89453" x2="14583" y2="81055"/>
                        <a14:foregroundMark x1="14583" y1="81055" x2="10156" y2="74219"/>
                        <a14:foregroundMark x1="10156" y1="74219" x2="6250" y2="58008"/>
                        <a14:foregroundMark x1="6250" y1="58008" x2="6456" y2="51507"/>
                        <a14:foregroundMark x1="11021" y1="35792" x2="8333" y2="25977"/>
                        <a14:foregroundMark x1="7880" y1="11184" x2="7849" y2="10158"/>
                        <a14:foregroundMark x1="8087" y1="17952" x2="8026" y2="15949"/>
                        <a14:foregroundMark x1="8333" y1="25977" x2="8157" y2="20235"/>
                        <a14:foregroundMark x1="8470" y1="15717" x2="8544" y2="16477"/>
                        <a14:foregroundMark x1="7916" y1="10040" x2="8020" y2="11111"/>
                        <a14:foregroundMark x1="15622" y1="10811" x2="20313" y2="9375"/>
                        <a14:foregroundMark x1="20313" y1="9375" x2="20468" y2="9636"/>
                        <a14:foregroundMark x1="30639" y1="11842" x2="32512" y2="10454"/>
                        <a14:foregroundMark x1="25894" y1="15358" x2="26556" y2="14867"/>
                        <a14:foregroundMark x1="69431" y1="8459" x2="69661" y2="8398"/>
                        <a14:foregroundMark x1="79773" y1="8636" x2="85026" y2="11719"/>
                        <a14:foregroundMark x1="85026" y1="11719" x2="97396" y2="14648"/>
                        <a14:foregroundMark x1="90340" y1="29127" x2="89774" y2="30287"/>
                        <a14:foregroundMark x1="97396" y1="14648" x2="90479" y2="28841"/>
                        <a14:foregroundMark x1="83578" y1="50790" x2="83724" y2="51563"/>
                        <a14:foregroundMark x1="81944" y1="42114" x2="81895" y2="41854"/>
                        <a14:foregroundMark x1="84380" y1="51760" x2="85564" y2="52115"/>
                        <a14:foregroundMark x1="83724" y1="51563" x2="83846" y2="51600"/>
                        <a14:foregroundMark x1="81344" y1="93945" x2="80339" y2="97461"/>
                        <a14:foregroundMark x1="81471" y1="93500" x2="81344" y2="93945"/>
                        <a14:foregroundMark x1="80339" y1="97461" x2="82202" y2="93897"/>
                        <a14:foregroundMark x1="73939" y1="87247" x2="68880" y2="89258"/>
                        <a14:foregroundMark x1="68880" y1="89258" x2="60070" y2="89992"/>
                        <a14:foregroundMark x1="51474" y1="88563" x2="51061" y2="88333"/>
                        <a14:foregroundMark x1="45134" y1="88867" x2="42578" y2="89844"/>
                        <a14:foregroundMark x1="46822" y1="88222" x2="45134" y2="88867"/>
                        <a14:foregroundMark x1="42578" y1="89844" x2="37579" y2="87294"/>
                        <a14:foregroundMark x1="31001" y1="81826" x2="30078" y2="82617"/>
                        <a14:foregroundMark x1="31356" y1="81522" x2="31021" y2="81809"/>
                        <a14:foregroundMark x1="27364" y1="83469" x2="24479" y2="84375"/>
                        <a14:foregroundMark x1="24479" y1="84375" x2="19271" y2="89063"/>
                        <a14:foregroundMark x1="19271" y1="89063" x2="17188" y2="88672"/>
                        <a14:foregroundMark x1="9635" y1="21094" x2="11979" y2="28516"/>
                        <a14:foregroundMark x1="11979" y1="28516" x2="16146" y2="33984"/>
                        <a14:foregroundMark x1="16146" y1="33984" x2="21094" y2="31445"/>
                        <a14:foregroundMark x1="21094" y1="31445" x2="22074" y2="29014"/>
                        <a14:foregroundMark x1="19097" y1="14683" x2="14714" y2="15430"/>
                        <a14:foregroundMark x1="14714" y1="15430" x2="9505" y2="20703"/>
                        <a14:foregroundMark x1="9505" y1="20703" x2="9375" y2="21094"/>
                        <a14:foregroundMark x1="79109" y1="12999" x2="81901" y2="12500"/>
                        <a14:foregroundMark x1="81901" y1="12500" x2="91276" y2="22266"/>
                        <a14:foregroundMark x1="91276" y1="22266" x2="87500" y2="29883"/>
                        <a14:foregroundMark x1="87500" y1="29883" x2="82422" y2="34180"/>
                        <a14:foregroundMark x1="82422" y1="34180" x2="75651" y2="23047"/>
                        <a14:foregroundMark x1="75651" y1="23047" x2="75943" y2="16644"/>
                        <a14:foregroundMark x1="66928" y1="17525" x2="70182" y2="20508"/>
                        <a14:foregroundMark x1="70182" y1="20508" x2="71484" y2="13477"/>
                        <a14:foregroundMark x1="71484" y1="13477" x2="67128" y2="15033"/>
                        <a14:foregroundMark x1="30729" y1="55469" x2="33203" y2="62305"/>
                        <a14:foregroundMark x1="33203" y1="62305" x2="33203" y2="71289"/>
                        <a14:foregroundMark x1="33203" y1="71289" x2="29167" y2="77539"/>
                        <a14:foregroundMark x1="29167" y1="77539" x2="27995" y2="86133"/>
                        <a14:foregroundMark x1="69922" y1="14258" x2="70313" y2="14453"/>
                        <a14:foregroundMark x1="13021" y1="30859" x2="18359" y2="34180"/>
                        <a14:foregroundMark x1="18359" y1="34180" x2="20964" y2="30664"/>
                        <a14:foregroundMark x1="13542" y1="36133" x2="11198" y2="29883"/>
                        <a14:foregroundMark x1="57552" y1="67773" x2="53906" y2="68945"/>
                        <a14:foregroundMark x1="39583" y1="86523" x2="44661" y2="83594"/>
                        <a14:foregroundMark x1="44661" y1="83594" x2="41146" y2="75586"/>
                        <a14:foregroundMark x1="41146" y1="75586" x2="39974" y2="83203"/>
                        <a14:foregroundMark x1="39974" y1="83203" x2="41276" y2="83008"/>
                        <a14:foregroundMark x1="76693" y1="13672" x2="78255" y2="11719"/>
                        <a14:backgroundMark x1="73568" y1="88281" x2="84505" y2="83398"/>
                        <a14:backgroundMark x1="84505" y1="83398" x2="83854" y2="74609"/>
                        <a14:backgroundMark x1="83854" y1="74609" x2="85547" y2="67188"/>
                        <a14:backgroundMark x1="85547" y1="67188" x2="83203" y2="59375"/>
                        <a14:backgroundMark x1="83203" y1="59375" x2="83854" y2="51563"/>
                        <a14:backgroundMark x1="83854" y1="51563" x2="82292" y2="43555"/>
                        <a14:backgroundMark x1="82292" y1="43555" x2="84505" y2="37109"/>
                        <a14:backgroundMark x1="84505" y1="37109" x2="91667" y2="31641"/>
                        <a14:backgroundMark x1="91667" y1="31641" x2="91406" y2="31641"/>
                        <a14:backgroundMark x1="82031" y1="41992" x2="82552" y2="42578"/>
                        <a14:backgroundMark x1="83073" y1="48633" x2="83594" y2="50781"/>
                        <a14:backgroundMark x1="81120" y1="43164" x2="81120" y2="43164"/>
                        <a14:backgroundMark x1="82031" y1="41992" x2="82552" y2="41602"/>
                        <a14:backgroundMark x1="85156" y1="52930" x2="91536" y2="55273"/>
                        <a14:backgroundMark x1="91536" y1="55273" x2="86458" y2="80078"/>
                        <a14:backgroundMark x1="86458" y1="80078" x2="91406" y2="75977"/>
                        <a14:backgroundMark x1="91406" y1="75977" x2="84245" y2="96484"/>
                        <a14:backgroundMark x1="84245" y1="96484" x2="84375" y2="88281"/>
                        <a14:backgroundMark x1="92708" y1="62305" x2="92448" y2="70313"/>
                        <a14:backgroundMark x1="92448" y1="70313" x2="82943" y2="91406"/>
                        <a14:backgroundMark x1="92969" y1="60547" x2="88411" y2="78320"/>
                        <a14:backgroundMark x1="88411" y1="78320" x2="84115" y2="86719"/>
                        <a14:backgroundMark x1="84115" y1="86719" x2="82292" y2="93945"/>
                        <a14:backgroundMark x1="82292" y1="93945" x2="82292" y2="93945"/>
                        <a14:backgroundMark x1="85286" y1="52344" x2="93880" y2="62891"/>
                        <a14:backgroundMark x1="93880" y1="62891" x2="95443" y2="60156"/>
                        <a14:backgroundMark x1="71919" y1="12125" x2="73307" y2="14063"/>
                        <a14:backgroundMark x1="71711" y1="11834" x2="71828" y2="11997"/>
                        <a14:backgroundMark x1="69531" y1="8789" x2="71427" y2="11437"/>
                        <a14:backgroundMark x1="72735" y1="16947" x2="71875" y2="21289"/>
                        <a14:backgroundMark x1="73307" y1="14063" x2="72872" y2="16260"/>
                        <a14:backgroundMark x1="69828" y1="21429" x2="69571" y2="21446"/>
                        <a14:backgroundMark x1="71875" y1="21289" x2="69971" y2="21419"/>
                        <a14:backgroundMark x1="66146" y1="21680" x2="60677" y2="35156"/>
                        <a14:backgroundMark x1="60677" y1="35156" x2="65365" y2="31836"/>
                        <a14:backgroundMark x1="78790" y1="9900" x2="79948" y2="8008"/>
                        <a14:backgroundMark x1="65365" y1="31836" x2="76889" y2="13007"/>
                        <a14:backgroundMark x1="77083" y1="10156" x2="78516" y2="7617"/>
                        <a14:backgroundMark x1="77604" y1="9570" x2="76432" y2="10938"/>
                        <a14:backgroundMark x1="75391" y1="10156" x2="75781" y2="12305"/>
                        <a14:backgroundMark x1="67578" y1="8398" x2="63802" y2="14258"/>
                        <a14:backgroundMark x1="63802" y1="14258" x2="64583" y2="22070"/>
                        <a14:backgroundMark x1="64583" y1="22070" x2="61589" y2="15625"/>
                        <a14:backgroundMark x1="61589" y1="15625" x2="55729" y2="12109"/>
                        <a14:backgroundMark x1="55729" y1="12109" x2="49349" y2="14063"/>
                        <a14:backgroundMark x1="49349" y1="14063" x2="44401" y2="19141"/>
                        <a14:backgroundMark x1="44401" y1="19141" x2="41667" y2="25586"/>
                        <a14:backgroundMark x1="41667" y1="25586" x2="41146" y2="18164"/>
                        <a14:backgroundMark x1="41146" y1="18164" x2="39063" y2="11328"/>
                        <a14:backgroundMark x1="39063" y1="11328" x2="36068" y2="8789"/>
                        <a14:backgroundMark x1="42839" y1="12695" x2="39974" y2="9375"/>
                        <a14:backgroundMark x1="62630" y1="10156" x2="60677" y2="10156"/>
                        <a14:backgroundMark x1="69401" y1="8398" x2="57292" y2="12109"/>
                        <a14:backgroundMark x1="49219" y1="12891" x2="43620" y2="13086"/>
                        <a14:backgroundMark x1="43620" y1="13086" x2="37109" y2="9375"/>
                        <a14:backgroundMark x1="37109" y1="9375" x2="32292" y2="9961"/>
                        <a14:backgroundMark x1="8203" y1="17578" x2="15885" y2="9961"/>
                        <a14:backgroundMark x1="7161" y1="17969" x2="8724" y2="10742"/>
                        <a14:backgroundMark x1="8724" y1="10742" x2="9766" y2="15039"/>
                        <a14:backgroundMark x1="8333" y1="12109" x2="7943" y2="9766"/>
                        <a14:backgroundMark x1="8854" y1="16211" x2="7161" y2="9180"/>
                        <a14:backgroundMark x1="7161" y1="9180" x2="8073" y2="9766"/>
                        <a14:backgroundMark x1="20313" y1="9766" x2="25911" y2="23242"/>
                        <a14:backgroundMark x1="25911" y1="23242" x2="23568" y2="30078"/>
                        <a14:backgroundMark x1="23568" y1="30078" x2="29688" y2="28320"/>
                        <a14:backgroundMark x1="29688" y1="28320" x2="29557" y2="12695"/>
                        <a14:backgroundMark x1="29557" y1="12695" x2="30078" y2="12109"/>
                        <a14:backgroundMark x1="27344" y1="13867" x2="30990" y2="10742"/>
                        <a14:backgroundMark x1="26563" y1="14844" x2="27474" y2="13477"/>
                        <a14:backgroundMark x1="17243" y1="38038" x2="20833" y2="38867"/>
                        <a14:backgroundMark x1="13825" y1="37250" x2="17224" y2="38034"/>
                        <a14:backgroundMark x1="10677" y1="36523" x2="13457" y2="37165"/>
                        <a14:backgroundMark x1="11719" y1="40820" x2="6901" y2="47656"/>
                        <a14:backgroundMark x1="6901" y1="47656" x2="5729" y2="50977"/>
                        <a14:backgroundMark x1="33872" y1="72061" x2="34122" y2="71289"/>
                        <a14:backgroundMark x1="34268" y1="62305" x2="34258" y2="61519"/>
                        <a14:backgroundMark x1="34891" y1="61046" x2="38802" y2="64063"/>
                        <a14:backgroundMark x1="38802" y1="64063" x2="34245" y2="79883"/>
                        <a14:backgroundMark x1="34245" y1="79883" x2="35417" y2="95703"/>
                        <a14:backgroundMark x1="31133" y1="83841" x2="33073" y2="78906"/>
                        <a14:backgroundMark x1="33073" y1="78906" x2="32813" y2="80664"/>
                        <a14:backgroundMark x1="42188" y1="69531" x2="48177" y2="73047"/>
                        <a14:backgroundMark x1="48177" y1="73047" x2="50130" y2="80859"/>
                        <a14:backgroundMark x1="50130" y1="80859" x2="47917" y2="88867"/>
                        <a14:backgroundMark x1="47917" y1="88867" x2="47917" y2="88867"/>
                        <a14:backgroundMark x1="45052" y1="67578" x2="48958" y2="62695"/>
                        <a14:backgroundMark x1="48958" y1="62695" x2="53385" y2="66602"/>
                        <a14:backgroundMark x1="56496" y1="71985" x2="56771" y2="72461"/>
                        <a14:backgroundMark x1="56771" y1="72461" x2="62240" y2="73438"/>
                        <a14:backgroundMark x1="62240" y1="73438" x2="55599" y2="73438"/>
                        <a14:backgroundMark x1="55599" y1="73438" x2="52344" y2="76953"/>
                        <a14:backgroundMark x1="52474" y1="87109" x2="59115" y2="93945"/>
                      </a14:backgroundRemoval>
                    </a14:imgEffect>
                  </a14:imgLayer>
                </a14:imgProps>
              </a:ext>
            </a:extLst>
          </a:blip>
          <a:stretch>
            <a:fillRect/>
          </a:stretch>
        </p:blipFill>
        <p:spPr>
          <a:xfrm>
            <a:off x="-448236" y="71717"/>
            <a:ext cx="9989539" cy="6759388"/>
          </a:xfrm>
          <a:prstGeom prst="rect">
            <a:avLst/>
          </a:prstGeom>
        </p:spPr>
      </p:pic>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12</a:t>
            </a:fld>
            <a:endParaRPr lang="en-US" dirty="0"/>
          </a:p>
        </p:txBody>
      </p:sp>
      <p:graphicFrame>
        <p:nvGraphicFramePr>
          <p:cNvPr id="6" name="Content Placeholder 5">
            <a:extLst>
              <a:ext uri="{FF2B5EF4-FFF2-40B4-BE49-F238E27FC236}">
                <a16:creationId xmlns:a16="http://schemas.microsoft.com/office/drawing/2014/main" id="{3D4AA229-4868-1C83-DCDD-7F89C903A383}"/>
              </a:ext>
            </a:extLst>
          </p:cNvPr>
          <p:cNvGraphicFramePr>
            <a:graphicFrameLocks noGrp="1"/>
          </p:cNvGraphicFramePr>
          <p:nvPr>
            <p:ph sz="quarter" idx="4"/>
            <p:extLst>
              <p:ext uri="{D42A27DB-BD31-4B8C-83A1-F6EECF244321}">
                <p14:modId xmlns:p14="http://schemas.microsoft.com/office/powerpoint/2010/main" val="2193222117"/>
              </p:ext>
            </p:extLst>
          </p:nvPr>
        </p:nvGraphicFramePr>
        <p:xfrm>
          <a:off x="9000565" y="17931"/>
          <a:ext cx="3191435" cy="67593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4" name="Chart 3">
            <a:extLst>
              <a:ext uri="{FF2B5EF4-FFF2-40B4-BE49-F238E27FC236}">
                <a16:creationId xmlns:a16="http://schemas.microsoft.com/office/drawing/2014/main" id="{736DB4B8-2F91-EF4F-F89E-903DB7A67ED6}"/>
              </a:ext>
            </a:extLst>
          </p:cNvPr>
          <p:cNvGraphicFramePr>
            <a:graphicFrameLocks/>
          </p:cNvGraphicFramePr>
          <p:nvPr>
            <p:extLst>
              <p:ext uri="{D42A27DB-BD31-4B8C-83A1-F6EECF244321}">
                <p14:modId xmlns:p14="http://schemas.microsoft.com/office/powerpoint/2010/main" val="3884869656"/>
              </p:ext>
            </p:extLst>
          </p:nvPr>
        </p:nvGraphicFramePr>
        <p:xfrm>
          <a:off x="0" y="170330"/>
          <a:ext cx="8919882" cy="6373906"/>
        </p:xfrm>
        <a:graphic>
          <a:graphicData uri="http://schemas.openxmlformats.org/drawingml/2006/chart">
            <c:chart xmlns:c="http://schemas.openxmlformats.org/drawingml/2006/chart" xmlns:r="http://schemas.openxmlformats.org/officeDocument/2006/relationships" r:id="rId12"/>
          </a:graphicData>
        </a:graphic>
      </p:graphicFrame>
    </p:spTree>
    <p:extLst>
      <p:ext uri="{BB962C8B-B14F-4D97-AF65-F5344CB8AC3E}">
        <p14:creationId xmlns:p14="http://schemas.microsoft.com/office/powerpoint/2010/main" val="616167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0" y="-93330"/>
            <a:ext cx="7843837" cy="742135"/>
          </a:xfrm>
        </p:spPr>
        <p:txBody>
          <a:bodyPr/>
          <a:lstStyle/>
          <a:p>
            <a:r>
              <a:rPr lang="en-US" dirty="0"/>
              <a:t>User Retention Analysis:-</a:t>
            </a:r>
          </a:p>
        </p:txBody>
      </p:sp>
      <p:graphicFrame>
        <p:nvGraphicFramePr>
          <p:cNvPr id="11" name="Content Placeholder 10">
            <a:extLst>
              <a:ext uri="{FF2B5EF4-FFF2-40B4-BE49-F238E27FC236}">
                <a16:creationId xmlns:a16="http://schemas.microsoft.com/office/drawing/2014/main" id="{9204D7B3-C81A-846A-E2B6-7C2ADBE7B0A1}"/>
              </a:ext>
            </a:extLst>
          </p:cNvPr>
          <p:cNvGraphicFramePr>
            <a:graphicFrameLocks noGrp="1"/>
          </p:cNvGraphicFramePr>
          <p:nvPr>
            <p:ph idx="13"/>
            <p:extLst>
              <p:ext uri="{D42A27DB-BD31-4B8C-83A1-F6EECF244321}">
                <p14:modId xmlns:p14="http://schemas.microsoft.com/office/powerpoint/2010/main" val="2953860637"/>
              </p:ext>
            </p:extLst>
          </p:nvPr>
        </p:nvGraphicFramePr>
        <p:xfrm>
          <a:off x="481291" y="4222504"/>
          <a:ext cx="7488333" cy="2635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13</a:t>
            </a:fld>
            <a:endParaRPr lang="en-US" dirty="0"/>
          </a:p>
        </p:txBody>
      </p:sp>
      <p:pic>
        <p:nvPicPr>
          <p:cNvPr id="9" name="Picture Placeholder 8">
            <a:extLst>
              <a:ext uri="{FF2B5EF4-FFF2-40B4-BE49-F238E27FC236}">
                <a16:creationId xmlns:a16="http://schemas.microsoft.com/office/drawing/2014/main" id="{466EB7DB-2F3C-DBC6-56B3-2FC2AC86535D}"/>
              </a:ext>
            </a:extLst>
          </p:cNvPr>
          <p:cNvPicPr>
            <a:picLocks noGrp="1" noChangeAspect="1"/>
          </p:cNvPicPr>
          <p:nvPr>
            <p:ph type="pic" sz="quarter" idx="14"/>
          </p:nvPr>
        </p:nvPicPr>
        <p:blipFill>
          <a:blip r:embed="rId8"/>
          <a:srcRect l="3632" r="3632"/>
          <a:stretch>
            <a:fillRect/>
          </a:stretch>
        </p:blipFill>
        <p:spPr/>
      </p:pic>
      <p:graphicFrame>
        <p:nvGraphicFramePr>
          <p:cNvPr id="10" name="Chart 9">
            <a:extLst>
              <a:ext uri="{FF2B5EF4-FFF2-40B4-BE49-F238E27FC236}">
                <a16:creationId xmlns:a16="http://schemas.microsoft.com/office/drawing/2014/main" id="{1DBFC735-5007-8925-68F6-01D7EB4E57DA}"/>
              </a:ext>
            </a:extLst>
          </p:cNvPr>
          <p:cNvGraphicFramePr>
            <a:graphicFrameLocks/>
          </p:cNvGraphicFramePr>
          <p:nvPr>
            <p:extLst>
              <p:ext uri="{D42A27DB-BD31-4B8C-83A1-F6EECF244321}">
                <p14:modId xmlns:p14="http://schemas.microsoft.com/office/powerpoint/2010/main" val="3268849564"/>
              </p:ext>
            </p:extLst>
          </p:nvPr>
        </p:nvGraphicFramePr>
        <p:xfrm>
          <a:off x="481292" y="928688"/>
          <a:ext cx="7843837" cy="3293816"/>
        </p:xfrm>
        <a:graphic>
          <a:graphicData uri="http://schemas.openxmlformats.org/drawingml/2006/chart">
            <c:chart xmlns:c="http://schemas.openxmlformats.org/drawingml/2006/chart" xmlns:r="http://schemas.openxmlformats.org/officeDocument/2006/relationships" r:id="rId9"/>
          </a:graphicData>
        </a:graphic>
      </p:graphicFrame>
      <p:pic>
        <p:nvPicPr>
          <p:cNvPr id="12" name="Picture 11">
            <a:extLst>
              <a:ext uri="{FF2B5EF4-FFF2-40B4-BE49-F238E27FC236}">
                <a16:creationId xmlns:a16="http://schemas.microsoft.com/office/drawing/2014/main" id="{C94B6F0C-637F-DE92-5A84-E6DA0B3C488F}"/>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2041" b="99490" l="9483" r="89943">
                        <a14:foregroundMark x1="33394" y1="15093" x2="36207" y2="9694"/>
                        <a14:foregroundMark x1="25575" y1="30102" x2="31994" y2="17782"/>
                        <a14:foregroundMark x1="44195" y1="19049" x2="49713" y2="25510"/>
                        <a14:foregroundMark x1="36207" y1="9694" x2="38234" y2="12068"/>
                        <a14:foregroundMark x1="55985" y1="44898" x2="57471" y2="49490"/>
                        <a14:foregroundMark x1="51614" y1="31385" x2="55985" y2="44898"/>
                        <a14:foregroundMark x1="49713" y1="25510" x2="50618" y2="28306"/>
                        <a14:foregroundMark x1="57471" y1="49490" x2="71552" y2="60204"/>
                        <a14:foregroundMark x1="71813" y1="55102" x2="72089" y2="49715"/>
                        <a14:foregroundMark x1="71552" y1="60204" x2="71709" y2="57143"/>
                        <a14:foregroundMark x1="63501" y1="6828" x2="62644" y2="5102"/>
                        <a14:foregroundMark x1="71504" y1="22959" x2="69523" y2="18967"/>
                        <a14:foregroundMark x1="72577" y1="25122" x2="71504" y2="22959"/>
                        <a14:foregroundMark x1="56261" y1="13395" x2="50862" y2="20408"/>
                        <a14:foregroundMark x1="62644" y1="5102" x2="58680" y2="10252"/>
                        <a14:foregroundMark x1="42869" y1="46835" x2="42529" y2="47959"/>
                        <a14:foregroundMark x1="50862" y1="20408" x2="42870" y2="46832"/>
                        <a14:foregroundMark x1="34914" y1="55770" x2="29598" y2="61224"/>
                        <a14:foregroundMark x1="42529" y1="47959" x2="35003" y2="55679"/>
                        <a14:foregroundMark x1="29598" y1="61224" x2="24425" y2="36735"/>
                        <a14:foregroundMark x1="24425" y1="36735" x2="25862" y2="30612"/>
                        <a14:foregroundMark x1="33043" y1="15040" x2="35345" y2="6122"/>
                        <a14:foregroundMark x1="29023" y1="30612" x2="31916" y2="19405"/>
                        <a14:foregroundMark x1="44097" y1="14951" x2="47989" y2="18878"/>
                        <a14:foregroundMark x1="39377" y1="10190" x2="40229" y2="11049"/>
                        <a14:foregroundMark x1="35345" y1="6122" x2="38700" y2="9507"/>
                        <a14:foregroundMark x1="37800" y1="14448" x2="33908" y2="12755"/>
                        <a14:foregroundMark x1="47989" y1="18878" x2="44280" y2="17265"/>
                        <a14:foregroundMark x1="31783" y1="22186" x2="28161" y2="38265"/>
                        <a14:foregroundMark x1="33908" y1="12755" x2="33382" y2="15091"/>
                        <a14:foregroundMark x1="28161" y1="38265" x2="30948" y2="39679"/>
                        <a14:foregroundMark x1="43070" y1="42622" x2="50287" y2="18367"/>
                        <a14:foregroundMark x1="58786" y1="9787" x2="64943" y2="3571"/>
                        <a14:foregroundMark x1="50287" y1="18367" x2="56575" y2="12019"/>
                        <a14:foregroundMark x1="71540" y1="16234" x2="74863" y2="22613"/>
                        <a14:foregroundMark x1="64943" y1="3571" x2="65341" y2="4335"/>
                        <a14:foregroundMark x1="71764" y1="56106" x2="63793" y2="61224"/>
                        <a14:foregroundMark x1="63793" y1="61224" x2="53448" y2="40816"/>
                        <a14:foregroundMark x1="50481" y1="28524" x2="47414" y2="15816"/>
                        <a14:foregroundMark x1="53448" y1="40816" x2="50945" y2="30445"/>
                        <a14:foregroundMark x1="38546" y1="10354" x2="33333" y2="7143"/>
                        <a14:foregroundMark x1="40078" y1="11297" x2="39359" y2="10854"/>
                        <a14:foregroundMark x1="47414" y1="15816" x2="44618" y2="14094"/>
                        <a14:foregroundMark x1="33333" y1="7143" x2="24138" y2="28571"/>
                        <a14:foregroundMark x1="24138" y1="28571" x2="25287" y2="59184"/>
                        <a14:foregroundMark x1="25287" y1="59184" x2="40517" y2="58673"/>
                        <a14:foregroundMark x1="53368" y1="23906" x2="54657" y2="20419"/>
                        <a14:foregroundMark x1="40517" y1="58673" x2="50949" y2="30451"/>
                        <a14:foregroundMark x1="68793" y1="19956" x2="71264" y2="22449"/>
                        <a14:foregroundMark x1="58772" y1="9847" x2="60205" y2="11293"/>
                        <a14:foregroundMark x1="71304" y1="22959" x2="71491" y2="25315"/>
                        <a14:foregroundMark x1="71264" y1="22449" x2="71304" y2="22959"/>
                        <a14:foregroundMark x1="58591" y1="41193" x2="58046" y2="40816"/>
                        <a14:foregroundMark x1="52213" y1="25753" x2="48563" y2="16327"/>
                        <a14:foregroundMark x1="58046" y1="40816" x2="57715" y2="39960"/>
                        <a14:foregroundMark x1="23563" y1="97959" x2="23563" y2="78571"/>
                        <a14:foregroundMark x1="35080" y1="79915" x2="36504" y2="80163"/>
                        <a14:foregroundMark x1="24425" y1="78061" x2="29320" y2="78913"/>
                        <a14:foregroundMark x1="39080" y1="83739" x2="39080" y2="97959"/>
                        <a14:foregroundMark x1="28397" y1="81157" x2="28582" y2="81170"/>
                        <a14:foregroundMark x1="44253" y1="88776" x2="52901" y2="88776"/>
                        <a14:foregroundMark x1="53448" y1="86735" x2="53351" y2="87679"/>
                        <a14:foregroundMark x1="63384" y1="97168" x2="63793" y2="99490"/>
                        <a14:foregroundMark x1="59483" y1="75000" x2="60911" y2="83112"/>
                        <a14:foregroundMark x1="62931" y1="80102" x2="56034" y2="79082"/>
                        <a14:foregroundMark x1="70402" y1="78571" x2="70402" y2="79082"/>
                        <a14:foregroundMark x1="70402" y1="79082" x2="75287" y2="83163"/>
                        <a14:foregroundMark x1="69828" y1="79082" x2="66961" y2="86292"/>
                        <a14:foregroundMark x1="73769" y1="94388" x2="75000" y2="95408"/>
                        <a14:foregroundMark x1="72282" y1="93156" x2="73769" y2="94388"/>
                        <a14:foregroundMark x1="68618" y1="90120" x2="68887" y2="90343"/>
                        <a14:foregroundMark x1="67114" y1="88874" x2="67969" y2="89582"/>
                        <a14:foregroundMark x1="76293" y1="94388" x2="76437" y2="96429"/>
                        <a14:foregroundMark x1="76078" y1="91327" x2="76293" y2="94388"/>
                        <a14:foregroundMark x1="75668" y1="85506" x2="76078" y2="91327"/>
                        <a14:backgroundMark x1="67529" y1="48980" x2="67529" y2="48980"/>
                        <a14:backgroundMark x1="66379" y1="45918" x2="66379" y2="45918"/>
                        <a14:backgroundMark x1="64080" y1="44898" x2="64080" y2="44898"/>
                        <a14:backgroundMark x1="62644" y1="44898" x2="62644" y2="44898"/>
                        <a14:backgroundMark x1="61782" y1="44898" x2="61782" y2="44898"/>
                        <a14:backgroundMark x1="70402" y1="91327" x2="70402" y2="91327"/>
                        <a14:backgroundMark x1="68678" y1="90816" x2="72414" y2="92857"/>
                        <a14:backgroundMark x1="72414" y1="94388" x2="72414" y2="94388"/>
                        <a14:backgroundMark x1="60632" y1="83163" x2="61207" y2="92857"/>
                        <a14:backgroundMark x1="60920" y1="85204" x2="60920" y2="85204"/>
                        <a14:backgroundMark x1="29598" y1="78061" x2="33333" y2="77041"/>
                        <a14:backgroundMark x1="32759" y1="81633" x2="30747" y2="78061"/>
                        <a14:backgroundMark x1="38218" y1="15816" x2="36782" y2="45918"/>
                        <a14:backgroundMark x1="36782" y1="45918" x2="37644" y2="15306"/>
                        <a14:backgroundMark x1="37644" y1="15306" x2="41092" y2="19898"/>
                        <a14:backgroundMark x1="54598" y1="21939" x2="68391" y2="41327"/>
                        <a14:backgroundMark x1="68391" y1="41327" x2="64080" y2="45408"/>
                        <a14:backgroundMark x1="76149" y1="24490" x2="77874" y2="55102"/>
                        <a14:backgroundMark x1="77874" y1="55102" x2="77874" y2="57143"/>
                        <a14:backgroundMark x1="54310" y1="21939" x2="57759" y2="14286"/>
                        <a14:backgroundMark x1="60632" y1="10714" x2="66954" y2="22449"/>
                        <a14:backgroundMark x1="75862" y1="22959" x2="75862" y2="22959"/>
                        <a14:backgroundMark x1="75000" y1="22449" x2="76149" y2="25000"/>
                        <a14:backgroundMark x1="33621" y1="79592" x2="32759" y2="77551"/>
                        <a14:backgroundMark x1="31897" y1="79592" x2="32759" y2="82143"/>
                        <a14:backgroundMark x1="29598" y1="78571" x2="29885" y2="79082"/>
                        <a14:backgroundMark x1="36782" y1="80102" x2="37069" y2="84184"/>
                        <a14:backgroundMark x1="51437" y1="92347" x2="54310" y2="93367"/>
                        <a14:backgroundMark x1="63506" y1="93367" x2="62069" y2="94388"/>
                        <a14:backgroundMark x1="68678" y1="89796" x2="68966" y2="84184"/>
                      </a14:backgroundRemoval>
                    </a14:imgEffect>
                  </a14:imgLayer>
                </a14:imgProps>
              </a:ext>
            </a:extLst>
          </a:blip>
          <a:stretch>
            <a:fillRect/>
          </a:stretch>
        </p:blipFill>
        <p:spPr>
          <a:xfrm>
            <a:off x="11278607" y="277738"/>
            <a:ext cx="1132467" cy="637826"/>
          </a:xfrm>
          <a:prstGeom prst="rect">
            <a:avLst/>
          </a:prstGeom>
        </p:spPr>
      </p:pic>
    </p:spTree>
    <p:extLst>
      <p:ext uri="{BB962C8B-B14F-4D97-AF65-F5344CB8AC3E}">
        <p14:creationId xmlns:p14="http://schemas.microsoft.com/office/powerpoint/2010/main" val="4072101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13EEC9-16E3-6C86-97D0-A7EC7EA09CDA}"/>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14</a:t>
            </a:fld>
            <a:endParaRPr lang="en-US" dirty="0"/>
          </a:p>
        </p:txBody>
      </p:sp>
      <p:sp>
        <p:nvSpPr>
          <p:cNvPr id="3" name="Title 2">
            <a:extLst>
              <a:ext uri="{FF2B5EF4-FFF2-40B4-BE49-F238E27FC236}">
                <a16:creationId xmlns:a16="http://schemas.microsoft.com/office/drawing/2014/main" id="{DD15660E-E242-C0E4-B450-264B18BE2A3D}"/>
              </a:ext>
            </a:extLst>
          </p:cNvPr>
          <p:cNvSpPr txBox="1">
            <a:spLocks/>
          </p:cNvSpPr>
          <p:nvPr/>
        </p:nvSpPr>
        <p:spPr>
          <a:xfrm>
            <a:off x="1477496" y="75694"/>
            <a:ext cx="7843837" cy="742135"/>
          </a:xfrm>
          <a:prstGeom prst="rect">
            <a:avLst/>
          </a:prstGeom>
        </p:spPr>
        <p:txBody>
          <a:bodyPr vert="horz" lIns="91440" tIns="0" rIns="91440" bIns="0" rtlCol="0" anchor="b" anchorCtr="0">
            <a:noAutofit/>
          </a:bodyPr>
          <a:lstStyle>
            <a:lvl1pPr algn="l" defTabSz="914400" rtl="0" eaLnBrk="1" latinLnBrk="0" hangingPunct="1">
              <a:lnSpc>
                <a:spcPct val="100000"/>
              </a:lnSpc>
              <a:spcBef>
                <a:spcPct val="0"/>
              </a:spcBef>
              <a:buNone/>
              <a:defRPr sz="3600" b="1" kern="1200" cap="all" baseline="0">
                <a:solidFill>
                  <a:schemeClr val="accent6"/>
                </a:solidFill>
                <a:latin typeface="+mj-lt"/>
                <a:ea typeface="+mj-ea"/>
                <a:cs typeface="+mj-cs"/>
              </a:defRPr>
            </a:lvl1pPr>
          </a:lstStyle>
          <a:p>
            <a:r>
              <a:rPr lang="en-US" dirty="0"/>
              <a:t>User Retention Insights:-</a:t>
            </a:r>
          </a:p>
        </p:txBody>
      </p:sp>
      <p:graphicFrame>
        <p:nvGraphicFramePr>
          <p:cNvPr id="9" name="Table 8">
            <a:extLst>
              <a:ext uri="{FF2B5EF4-FFF2-40B4-BE49-F238E27FC236}">
                <a16:creationId xmlns:a16="http://schemas.microsoft.com/office/drawing/2014/main" id="{F4584189-CC93-C156-E8C6-94819A467F51}"/>
              </a:ext>
            </a:extLst>
          </p:cNvPr>
          <p:cNvGraphicFramePr>
            <a:graphicFrameLocks noGrp="1"/>
          </p:cNvGraphicFramePr>
          <p:nvPr>
            <p:extLst>
              <p:ext uri="{D42A27DB-BD31-4B8C-83A1-F6EECF244321}">
                <p14:modId xmlns:p14="http://schemas.microsoft.com/office/powerpoint/2010/main" val="1451549877"/>
              </p:ext>
            </p:extLst>
          </p:nvPr>
        </p:nvGraphicFramePr>
        <p:xfrm>
          <a:off x="385481" y="4383741"/>
          <a:ext cx="3899648" cy="2200812"/>
        </p:xfrm>
        <a:graphic>
          <a:graphicData uri="http://schemas.openxmlformats.org/drawingml/2006/table">
            <a:tbl>
              <a:tblPr firstRow="1"/>
              <a:tblGrid>
                <a:gridCol w="1956244">
                  <a:extLst>
                    <a:ext uri="{9D8B030D-6E8A-4147-A177-3AD203B41FA5}">
                      <a16:colId xmlns:a16="http://schemas.microsoft.com/office/drawing/2014/main" val="3351772796"/>
                    </a:ext>
                  </a:extLst>
                </a:gridCol>
                <a:gridCol w="1943404">
                  <a:extLst>
                    <a:ext uri="{9D8B030D-6E8A-4147-A177-3AD203B41FA5}">
                      <a16:colId xmlns:a16="http://schemas.microsoft.com/office/drawing/2014/main" val="3523083673"/>
                    </a:ext>
                  </a:extLst>
                </a:gridCol>
              </a:tblGrid>
              <a:tr h="294323">
                <a:tc>
                  <a:txBody>
                    <a:bodyPr/>
                    <a:lstStyle/>
                    <a:p>
                      <a:pPr algn="ctr" fontAlgn="b">
                        <a:lnSpc>
                          <a:spcPct val="150000"/>
                        </a:lnSpc>
                      </a:pPr>
                      <a:r>
                        <a:rPr lang="en-IN" sz="1400" b="1" i="0" u="none" strike="noStrike" dirty="0">
                          <a:solidFill>
                            <a:srgbClr val="000000"/>
                          </a:solidFill>
                          <a:effectLst/>
                          <a:highlight>
                            <a:srgbClr val="D9E1F2"/>
                          </a:highlight>
                          <a:latin typeface="Calibri" panose="020F0502020204030204" pitchFamily="34" charset="0"/>
                        </a:rPr>
                        <a:t>Ranking Bracket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algn="ctr" fontAlgn="b"/>
                      <a:r>
                        <a:rPr lang="en-IN" sz="1400" b="1" i="0" u="none" strike="noStrike" dirty="0">
                          <a:solidFill>
                            <a:srgbClr val="000000"/>
                          </a:solidFill>
                          <a:effectLst/>
                          <a:highlight>
                            <a:srgbClr val="D9E1F2"/>
                          </a:highlight>
                          <a:latin typeface="Calibri" panose="020F0502020204030204" pitchFamily="34" charset="0"/>
                        </a:rPr>
                        <a:t>Count of users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extLst>
                  <a:ext uri="{0D108BD9-81ED-4DB2-BD59-A6C34878D82A}">
                    <a16:rowId xmlns:a16="http://schemas.microsoft.com/office/drawing/2014/main" val="3369318970"/>
                  </a:ext>
                </a:extLst>
              </a:tr>
              <a:tr h="551030">
                <a:tc>
                  <a:txBody>
                    <a:bodyPr/>
                    <a:lstStyle/>
                    <a:p>
                      <a:pPr algn="ctr" fontAlgn="b">
                        <a:lnSpc>
                          <a:spcPct val="150000"/>
                        </a:lnSpc>
                      </a:pPr>
                      <a:r>
                        <a:rPr lang="en-IN" sz="1200" b="0" i="0" u="none" strike="noStrike" dirty="0">
                          <a:solidFill>
                            <a:srgbClr val="000000"/>
                          </a:solidFill>
                          <a:effectLst/>
                          <a:latin typeface="Calibri" panose="020F0502020204030204" pitchFamily="34" charset="0"/>
                        </a:rPr>
                        <a:t>1-10</a:t>
                      </a:r>
                    </a:p>
                    <a:p>
                      <a:pPr algn="ctr" fontAlgn="b">
                        <a:lnSpc>
                          <a:spcPct val="150000"/>
                        </a:lnSpc>
                      </a:pPr>
                      <a:r>
                        <a:rPr lang="en-IN" sz="1200" b="1" i="0" u="none" strike="noStrike" dirty="0">
                          <a:solidFill>
                            <a:srgbClr val="000000"/>
                          </a:solidFill>
                          <a:effectLst/>
                          <a:latin typeface="Calibri" panose="020F0502020204030204" pitchFamily="34" charset="0"/>
                        </a:rPr>
                        <a:t>(Loyal Users)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200" b="0" i="0" u="none" strike="noStrike" dirty="0">
                          <a:solidFill>
                            <a:srgbClr val="000000"/>
                          </a:solidFill>
                          <a:effectLst/>
                          <a:latin typeface="Calibri" panose="020F0502020204030204" pitchFamily="34" charset="0"/>
                        </a:rPr>
                        <a:t>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2481543"/>
                  </a:ext>
                </a:extLst>
              </a:tr>
              <a:tr h="551030">
                <a:tc>
                  <a:txBody>
                    <a:bodyPr/>
                    <a:lstStyle/>
                    <a:p>
                      <a:pPr algn="ctr" fontAlgn="b">
                        <a:lnSpc>
                          <a:spcPct val="150000"/>
                        </a:lnSpc>
                      </a:pPr>
                      <a:r>
                        <a:rPr lang="en-IN" sz="1200" b="0" i="0" u="none" strike="noStrike" dirty="0">
                          <a:solidFill>
                            <a:srgbClr val="000000"/>
                          </a:solidFill>
                          <a:effectLst/>
                          <a:latin typeface="Calibri" panose="020F0502020204030204" pitchFamily="34" charset="0"/>
                        </a:rPr>
                        <a:t>11-20</a:t>
                      </a:r>
                    </a:p>
                    <a:p>
                      <a:pPr algn="ctr" fontAlgn="b">
                        <a:lnSpc>
                          <a:spcPct val="150000"/>
                        </a:lnSpc>
                      </a:pPr>
                      <a:r>
                        <a:rPr lang="en-IN" sz="1200" b="1" i="0" u="none" strike="noStrike" dirty="0">
                          <a:solidFill>
                            <a:srgbClr val="000000"/>
                          </a:solidFill>
                          <a:effectLst/>
                          <a:latin typeface="Calibri" panose="020F0502020204030204" pitchFamily="34" charset="0"/>
                        </a:rPr>
                        <a:t>(Valuable Users)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200" b="0" i="0" u="none" strike="noStrike" dirty="0">
                          <a:solidFill>
                            <a:srgbClr val="000000"/>
                          </a:solidFill>
                          <a:effectLst/>
                          <a:latin typeface="Calibri" panose="020F0502020204030204" pitchFamily="34" charset="0"/>
                        </a:rPr>
                        <a:t>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2525685"/>
                  </a:ext>
                </a:extLst>
              </a:tr>
              <a:tr h="551030">
                <a:tc>
                  <a:txBody>
                    <a:bodyPr/>
                    <a:lstStyle/>
                    <a:p>
                      <a:pPr algn="ctr" fontAlgn="b">
                        <a:lnSpc>
                          <a:spcPct val="150000"/>
                        </a:lnSpc>
                      </a:pPr>
                      <a:r>
                        <a:rPr lang="en-IN" sz="1200" b="0" i="0" u="none" strike="noStrike" dirty="0">
                          <a:solidFill>
                            <a:srgbClr val="000000"/>
                          </a:solidFill>
                          <a:effectLst/>
                          <a:latin typeface="Calibri" panose="020F0502020204030204" pitchFamily="34" charset="0"/>
                        </a:rPr>
                        <a:t>21-30</a:t>
                      </a:r>
                    </a:p>
                    <a:p>
                      <a:pPr algn="ctr" fontAlgn="b">
                        <a:lnSpc>
                          <a:spcPct val="150000"/>
                        </a:lnSpc>
                      </a:pPr>
                      <a:r>
                        <a:rPr lang="en-IN" sz="1200" b="1" i="0" u="none" strike="noStrike" dirty="0">
                          <a:solidFill>
                            <a:srgbClr val="000000"/>
                          </a:solidFill>
                          <a:effectLst/>
                          <a:latin typeface="Calibri" panose="020F0502020204030204" pitchFamily="34" charset="0"/>
                        </a:rPr>
                        <a:t>(Least Engaged Users)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200" b="0" i="0" u="none" strike="noStrike" dirty="0">
                          <a:solidFill>
                            <a:srgbClr val="000000"/>
                          </a:solidFill>
                          <a:effectLst/>
                          <a:latin typeface="Calibri" panose="020F0502020204030204" pitchFamily="34" charset="0"/>
                        </a:rPr>
                        <a:t>12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2988034"/>
                  </a:ext>
                </a:extLst>
              </a:tr>
              <a:tr h="253399">
                <a:tc>
                  <a:txBody>
                    <a:bodyPr/>
                    <a:lstStyle/>
                    <a:p>
                      <a:pPr algn="ctr" fontAlgn="b">
                        <a:lnSpc>
                          <a:spcPct val="150000"/>
                        </a:lnSpc>
                      </a:pPr>
                      <a:r>
                        <a:rPr lang="en-IN" sz="1200" b="1" i="0" u="none" strike="noStrike" dirty="0">
                          <a:solidFill>
                            <a:srgbClr val="000000"/>
                          </a:solidFill>
                          <a:effectLst/>
                          <a:highlight>
                            <a:srgbClr val="D9E1F2"/>
                          </a:highlight>
                          <a:latin typeface="Calibri" panose="020F0502020204030204" pitchFamily="34" charset="0"/>
                        </a:rPr>
                        <a:t>Grand Total</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algn="ctr" fontAlgn="b"/>
                      <a:r>
                        <a:rPr lang="en-IN" sz="1200" b="1" i="0" u="none" strike="noStrike" dirty="0">
                          <a:solidFill>
                            <a:srgbClr val="000000"/>
                          </a:solidFill>
                          <a:effectLst/>
                          <a:highlight>
                            <a:srgbClr val="D9E1F2"/>
                          </a:highlight>
                          <a:latin typeface="Calibri" panose="020F0502020204030204" pitchFamily="34" charset="0"/>
                        </a:rPr>
                        <a:t>32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extLst>
                  <a:ext uri="{0D108BD9-81ED-4DB2-BD59-A6C34878D82A}">
                    <a16:rowId xmlns:a16="http://schemas.microsoft.com/office/drawing/2014/main" val="236623189"/>
                  </a:ext>
                </a:extLst>
              </a:tr>
            </a:tbl>
          </a:graphicData>
        </a:graphic>
      </p:graphicFrame>
      <p:pic>
        <p:nvPicPr>
          <p:cNvPr id="14" name="Picture 13">
            <a:extLst>
              <a:ext uri="{FF2B5EF4-FFF2-40B4-BE49-F238E27FC236}">
                <a16:creationId xmlns:a16="http://schemas.microsoft.com/office/drawing/2014/main" id="{3CADC612-A601-09F3-F74C-5761E07D6CA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1" b="99490" l="9483" r="89943">
                        <a14:foregroundMark x1="33394" y1="15093" x2="36207" y2="9694"/>
                        <a14:foregroundMark x1="25575" y1="30102" x2="31994" y2="17782"/>
                        <a14:foregroundMark x1="44195" y1="19049" x2="49713" y2="25510"/>
                        <a14:foregroundMark x1="36207" y1="9694" x2="38234" y2="12068"/>
                        <a14:foregroundMark x1="55985" y1="44898" x2="57471" y2="49490"/>
                        <a14:foregroundMark x1="51614" y1="31385" x2="55985" y2="44898"/>
                        <a14:foregroundMark x1="49713" y1="25510" x2="50618" y2="28306"/>
                        <a14:foregroundMark x1="57471" y1="49490" x2="71552" y2="60204"/>
                        <a14:foregroundMark x1="71813" y1="55102" x2="72089" y2="49715"/>
                        <a14:foregroundMark x1="71552" y1="60204" x2="71709" y2="57143"/>
                        <a14:foregroundMark x1="63501" y1="6828" x2="62644" y2="5102"/>
                        <a14:foregroundMark x1="71504" y1="22959" x2="69523" y2="18967"/>
                        <a14:foregroundMark x1="72577" y1="25122" x2="71504" y2="22959"/>
                        <a14:foregroundMark x1="56261" y1="13395" x2="50862" y2="20408"/>
                        <a14:foregroundMark x1="62644" y1="5102" x2="58680" y2="10252"/>
                        <a14:foregroundMark x1="42869" y1="46835" x2="42529" y2="47959"/>
                        <a14:foregroundMark x1="50862" y1="20408" x2="42870" y2="46832"/>
                        <a14:foregroundMark x1="34914" y1="55770" x2="29598" y2="61224"/>
                        <a14:foregroundMark x1="42529" y1="47959" x2="35003" y2="55679"/>
                        <a14:foregroundMark x1="29598" y1="61224" x2="24425" y2="36735"/>
                        <a14:foregroundMark x1="24425" y1="36735" x2="25862" y2="30612"/>
                        <a14:foregroundMark x1="33043" y1="15040" x2="35345" y2="6122"/>
                        <a14:foregroundMark x1="29023" y1="30612" x2="31916" y2="19405"/>
                        <a14:foregroundMark x1="44097" y1="14951" x2="47989" y2="18878"/>
                        <a14:foregroundMark x1="39377" y1="10190" x2="40229" y2="11049"/>
                        <a14:foregroundMark x1="35345" y1="6122" x2="38700" y2="9507"/>
                        <a14:foregroundMark x1="37800" y1="14448" x2="33908" y2="12755"/>
                        <a14:foregroundMark x1="47989" y1="18878" x2="44280" y2="17265"/>
                        <a14:foregroundMark x1="31783" y1="22186" x2="28161" y2="38265"/>
                        <a14:foregroundMark x1="33908" y1="12755" x2="33382" y2="15091"/>
                        <a14:foregroundMark x1="28161" y1="38265" x2="30948" y2="39679"/>
                        <a14:foregroundMark x1="43070" y1="42622" x2="50287" y2="18367"/>
                        <a14:foregroundMark x1="58786" y1="9787" x2="64943" y2="3571"/>
                        <a14:foregroundMark x1="50287" y1="18367" x2="56575" y2="12019"/>
                        <a14:foregroundMark x1="71540" y1="16234" x2="74863" y2="22613"/>
                        <a14:foregroundMark x1="64943" y1="3571" x2="65341" y2="4335"/>
                        <a14:foregroundMark x1="71764" y1="56106" x2="63793" y2="61224"/>
                        <a14:foregroundMark x1="63793" y1="61224" x2="53448" y2="40816"/>
                        <a14:foregroundMark x1="50481" y1="28524" x2="47414" y2="15816"/>
                        <a14:foregroundMark x1="53448" y1="40816" x2="50945" y2="30445"/>
                        <a14:foregroundMark x1="38546" y1="10354" x2="33333" y2="7143"/>
                        <a14:foregroundMark x1="40078" y1="11297" x2="39359" y2="10854"/>
                        <a14:foregroundMark x1="47414" y1="15816" x2="44618" y2="14094"/>
                        <a14:foregroundMark x1="33333" y1="7143" x2="24138" y2="28571"/>
                        <a14:foregroundMark x1="24138" y1="28571" x2="25287" y2="59184"/>
                        <a14:foregroundMark x1="25287" y1="59184" x2="40517" y2="58673"/>
                        <a14:foregroundMark x1="53368" y1="23906" x2="54657" y2="20419"/>
                        <a14:foregroundMark x1="40517" y1="58673" x2="50949" y2="30451"/>
                        <a14:foregroundMark x1="68793" y1="19956" x2="71264" y2="22449"/>
                        <a14:foregroundMark x1="58772" y1="9847" x2="60205" y2="11293"/>
                        <a14:foregroundMark x1="71304" y1="22959" x2="71491" y2="25315"/>
                        <a14:foregroundMark x1="71264" y1="22449" x2="71304" y2="22959"/>
                        <a14:foregroundMark x1="58591" y1="41193" x2="58046" y2="40816"/>
                        <a14:foregroundMark x1="52213" y1="25753" x2="48563" y2="16327"/>
                        <a14:foregroundMark x1="58046" y1="40816" x2="57715" y2="39960"/>
                        <a14:foregroundMark x1="23563" y1="97959" x2="23563" y2="78571"/>
                        <a14:foregroundMark x1="35080" y1="79915" x2="36504" y2="80163"/>
                        <a14:foregroundMark x1="24425" y1="78061" x2="29320" y2="78913"/>
                        <a14:foregroundMark x1="39080" y1="83739" x2="39080" y2="97959"/>
                        <a14:foregroundMark x1="28397" y1="81157" x2="28582" y2="81170"/>
                        <a14:foregroundMark x1="44253" y1="88776" x2="52901" y2="88776"/>
                        <a14:foregroundMark x1="53448" y1="86735" x2="53351" y2="87679"/>
                        <a14:foregroundMark x1="63384" y1="97168" x2="63793" y2="99490"/>
                        <a14:foregroundMark x1="59483" y1="75000" x2="60911" y2="83112"/>
                        <a14:foregroundMark x1="62931" y1="80102" x2="56034" y2="79082"/>
                        <a14:foregroundMark x1="70402" y1="78571" x2="70402" y2="79082"/>
                        <a14:foregroundMark x1="70402" y1="79082" x2="75287" y2="83163"/>
                        <a14:foregroundMark x1="69828" y1="79082" x2="66961" y2="86292"/>
                        <a14:foregroundMark x1="73769" y1="94388" x2="75000" y2="95408"/>
                        <a14:foregroundMark x1="72282" y1="93156" x2="73769" y2="94388"/>
                        <a14:foregroundMark x1="68618" y1="90120" x2="68887" y2="90343"/>
                        <a14:foregroundMark x1="67114" y1="88874" x2="67969" y2="89582"/>
                        <a14:foregroundMark x1="76293" y1="94388" x2="76437" y2="96429"/>
                        <a14:foregroundMark x1="76078" y1="91327" x2="76293" y2="94388"/>
                        <a14:foregroundMark x1="75668" y1="85506" x2="76078" y2="91327"/>
                        <a14:backgroundMark x1="67529" y1="48980" x2="67529" y2="48980"/>
                        <a14:backgroundMark x1="66379" y1="45918" x2="66379" y2="45918"/>
                        <a14:backgroundMark x1="64080" y1="44898" x2="64080" y2="44898"/>
                        <a14:backgroundMark x1="62644" y1="44898" x2="62644" y2="44898"/>
                        <a14:backgroundMark x1="61782" y1="44898" x2="61782" y2="44898"/>
                        <a14:backgroundMark x1="70402" y1="91327" x2="70402" y2="91327"/>
                        <a14:backgroundMark x1="68678" y1="90816" x2="72414" y2="92857"/>
                        <a14:backgroundMark x1="72414" y1="94388" x2="72414" y2="94388"/>
                        <a14:backgroundMark x1="60632" y1="83163" x2="61207" y2="92857"/>
                        <a14:backgroundMark x1="60920" y1="85204" x2="60920" y2="85204"/>
                        <a14:backgroundMark x1="29598" y1="78061" x2="33333" y2="77041"/>
                        <a14:backgroundMark x1="32759" y1="81633" x2="30747" y2="78061"/>
                        <a14:backgroundMark x1="38218" y1="15816" x2="36782" y2="45918"/>
                        <a14:backgroundMark x1="36782" y1="45918" x2="37644" y2="15306"/>
                        <a14:backgroundMark x1="37644" y1="15306" x2="41092" y2="19898"/>
                        <a14:backgroundMark x1="54598" y1="21939" x2="68391" y2="41327"/>
                        <a14:backgroundMark x1="68391" y1="41327" x2="64080" y2="45408"/>
                        <a14:backgroundMark x1="76149" y1="24490" x2="77874" y2="55102"/>
                        <a14:backgroundMark x1="77874" y1="55102" x2="77874" y2="57143"/>
                        <a14:backgroundMark x1="54310" y1="21939" x2="57759" y2="14286"/>
                        <a14:backgroundMark x1="60632" y1="10714" x2="66954" y2="22449"/>
                        <a14:backgroundMark x1="75862" y1="22959" x2="75862" y2="22959"/>
                        <a14:backgroundMark x1="75000" y1="22449" x2="76149" y2="25000"/>
                        <a14:backgroundMark x1="33621" y1="79592" x2="32759" y2="77551"/>
                        <a14:backgroundMark x1="31897" y1="79592" x2="32759" y2="82143"/>
                        <a14:backgroundMark x1="29598" y1="78571" x2="29885" y2="79082"/>
                        <a14:backgroundMark x1="36782" y1="80102" x2="37069" y2="84184"/>
                        <a14:backgroundMark x1="51437" y1="92347" x2="54310" y2="93367"/>
                        <a14:backgroundMark x1="63506" y1="93367" x2="62069" y2="94388"/>
                        <a14:backgroundMark x1="68678" y1="89796" x2="68966" y2="84184"/>
                      </a14:backgroundRemoval>
                    </a14:imgEffect>
                  </a14:imgLayer>
                </a14:imgProps>
              </a:ext>
            </a:extLst>
          </a:blip>
          <a:stretch>
            <a:fillRect/>
          </a:stretch>
        </p:blipFill>
        <p:spPr>
          <a:xfrm>
            <a:off x="11278607" y="6137995"/>
            <a:ext cx="1132467" cy="637826"/>
          </a:xfrm>
          <a:prstGeom prst="rect">
            <a:avLst/>
          </a:prstGeom>
        </p:spPr>
      </p:pic>
      <p:sp>
        <p:nvSpPr>
          <p:cNvPr id="11" name="TextBox 10">
            <a:extLst>
              <a:ext uri="{FF2B5EF4-FFF2-40B4-BE49-F238E27FC236}">
                <a16:creationId xmlns:a16="http://schemas.microsoft.com/office/drawing/2014/main" id="{CC3BAFC0-1E79-AA34-5338-05903926ACF4}"/>
              </a:ext>
            </a:extLst>
          </p:cNvPr>
          <p:cNvSpPr txBox="1"/>
          <p:nvPr/>
        </p:nvSpPr>
        <p:spPr>
          <a:xfrm rot="214458">
            <a:off x="1266741" y="1507658"/>
            <a:ext cx="2155181" cy="369332"/>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0">
            <a:schemeClr val="accent6"/>
          </a:lnRef>
          <a:fillRef idx="3">
            <a:schemeClr val="accent6"/>
          </a:fillRef>
          <a:effectRef idx="3">
            <a:schemeClr val="accent6"/>
          </a:effectRef>
          <a:fontRef idx="minor">
            <a:schemeClr val="lt1"/>
          </a:fontRef>
        </p:style>
        <p:txBody>
          <a:bodyPr wrap="square">
            <a:spAutoFit/>
          </a:bodyPr>
          <a:lstStyle/>
          <a:p>
            <a:pPr lvl="0"/>
            <a:r>
              <a:rPr lang="en-US" sz="1800" dirty="0">
                <a:effectLst>
                  <a:outerShdw blurRad="60007" dist="310007" dir="7680000" sy="30000" kx="1300200" algn="ctr" rotWithShape="0">
                    <a:prstClr val="black">
                      <a:alpha val="32000"/>
                    </a:prstClr>
                  </a:outerShdw>
                </a:effectLst>
              </a:rPr>
              <a:t>For Loyal Users – </a:t>
            </a:r>
            <a:endParaRPr lang="en-IN" sz="1800" dirty="0">
              <a:effectLst>
                <a:outerShdw blurRad="60007" dist="310007" dir="7680000" sy="30000" kx="1300200" algn="ctr" rotWithShape="0">
                  <a:prstClr val="black">
                    <a:alpha val="32000"/>
                  </a:prstClr>
                </a:outerShdw>
              </a:effectLst>
            </a:endParaRPr>
          </a:p>
        </p:txBody>
      </p:sp>
      <p:sp>
        <p:nvSpPr>
          <p:cNvPr id="15" name="TextBox 14">
            <a:extLst>
              <a:ext uri="{FF2B5EF4-FFF2-40B4-BE49-F238E27FC236}">
                <a16:creationId xmlns:a16="http://schemas.microsoft.com/office/drawing/2014/main" id="{AC14E635-2792-6340-C33A-168C8D03B9AC}"/>
              </a:ext>
            </a:extLst>
          </p:cNvPr>
          <p:cNvSpPr txBox="1"/>
          <p:nvPr/>
        </p:nvSpPr>
        <p:spPr>
          <a:xfrm rot="191830">
            <a:off x="4904555" y="2515935"/>
            <a:ext cx="2382890" cy="369332"/>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0">
            <a:schemeClr val="accent6"/>
          </a:lnRef>
          <a:fillRef idx="3">
            <a:schemeClr val="accent6"/>
          </a:fillRef>
          <a:effectRef idx="3">
            <a:schemeClr val="accent6"/>
          </a:effectRef>
          <a:fontRef idx="minor">
            <a:schemeClr val="lt1"/>
          </a:fontRef>
        </p:style>
        <p:txBody>
          <a:bodyPr wrap="square">
            <a:spAutoFit/>
          </a:bodyPr>
          <a:lstStyle/>
          <a:p>
            <a:pPr lvl="0"/>
            <a:r>
              <a:rPr lang="en-GB" sz="1800" dirty="0">
                <a:effectLst>
                  <a:outerShdw blurRad="60007" dist="310007" dir="7680000" sy="30000" kx="1300200" algn="ctr" rotWithShape="0">
                    <a:prstClr val="black">
                      <a:alpha val="32000"/>
                    </a:prstClr>
                  </a:outerShdw>
                </a:effectLst>
              </a:rPr>
              <a:t>For Valuable Users – </a:t>
            </a:r>
            <a:endParaRPr lang="en-IN" sz="1800" dirty="0">
              <a:effectLst>
                <a:outerShdw blurRad="60007" dist="310007" dir="7680000" sy="30000" kx="1300200" algn="ctr" rotWithShape="0">
                  <a:prstClr val="black">
                    <a:alpha val="32000"/>
                  </a:prstClr>
                </a:outerShdw>
              </a:effectLst>
            </a:endParaRPr>
          </a:p>
        </p:txBody>
      </p:sp>
      <p:sp>
        <p:nvSpPr>
          <p:cNvPr id="17" name="TextBox 16">
            <a:extLst>
              <a:ext uri="{FF2B5EF4-FFF2-40B4-BE49-F238E27FC236}">
                <a16:creationId xmlns:a16="http://schemas.microsoft.com/office/drawing/2014/main" id="{56A01AA2-ECCF-B11C-98E2-ADDB6F6B8812}"/>
              </a:ext>
            </a:extLst>
          </p:cNvPr>
          <p:cNvSpPr txBox="1"/>
          <p:nvPr/>
        </p:nvSpPr>
        <p:spPr>
          <a:xfrm rot="197029">
            <a:off x="8704187" y="3435712"/>
            <a:ext cx="2922079" cy="369332"/>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0">
            <a:schemeClr val="accent6"/>
          </a:lnRef>
          <a:fillRef idx="3">
            <a:schemeClr val="accent6"/>
          </a:fillRef>
          <a:effectRef idx="3">
            <a:schemeClr val="accent6"/>
          </a:effectRef>
          <a:fontRef idx="minor">
            <a:schemeClr val="lt1"/>
          </a:fontRef>
        </p:style>
        <p:txBody>
          <a:bodyPr wrap="square">
            <a:spAutoFit/>
          </a:bodyPr>
          <a:lstStyle/>
          <a:p>
            <a:pPr lvl="0"/>
            <a:r>
              <a:rPr lang="en-GB" dirty="0">
                <a:effectLst>
                  <a:outerShdw blurRad="60007" dist="310007" dir="7680000" sy="30000" kx="1300200" algn="ctr" rotWithShape="0">
                    <a:prstClr val="black">
                      <a:alpha val="32000"/>
                    </a:prstClr>
                  </a:outerShdw>
                </a:effectLst>
              </a:rPr>
              <a:t>For Least Engaged Users – </a:t>
            </a:r>
            <a:endParaRPr lang="en-IN" dirty="0">
              <a:effectLst>
                <a:outerShdw blurRad="60007" dist="310007" dir="7680000" sy="30000" kx="1300200" algn="ctr" rotWithShape="0">
                  <a:prstClr val="black">
                    <a:alpha val="32000"/>
                  </a:prstClr>
                </a:outerShdw>
              </a:effectLst>
            </a:endParaRPr>
          </a:p>
        </p:txBody>
      </p:sp>
      <p:sp>
        <p:nvSpPr>
          <p:cNvPr id="19" name="TextBox 18">
            <a:extLst>
              <a:ext uri="{FF2B5EF4-FFF2-40B4-BE49-F238E27FC236}">
                <a16:creationId xmlns:a16="http://schemas.microsoft.com/office/drawing/2014/main" id="{7AF40C40-2E3B-DF4C-BB50-9D3B28CD586D}"/>
              </a:ext>
            </a:extLst>
          </p:cNvPr>
          <p:cNvSpPr txBox="1"/>
          <p:nvPr/>
        </p:nvSpPr>
        <p:spPr>
          <a:xfrm>
            <a:off x="1334830" y="1915772"/>
            <a:ext cx="2096509" cy="1569660"/>
          </a:xfrm>
          <a:prstGeom prst="rect">
            <a:avLst/>
          </a:prstGeom>
          <a:solidFill>
            <a:schemeClr val="accent6">
              <a:alpha val="50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0">
            <a:scrgbClr r="0" g="0" b="0"/>
          </a:lnRef>
          <a:fillRef idx="0">
            <a:scrgbClr r="0" g="0" b="0"/>
          </a:fillRef>
          <a:effectRef idx="0">
            <a:scrgbClr r="0" g="0" b="0"/>
          </a:effectRef>
          <a:fontRef idx="minor">
            <a:schemeClr val="lt1"/>
          </a:fontRef>
        </p:style>
        <p:txBody>
          <a:bodyPr wrap="square">
            <a:spAutoFit/>
          </a:bodyPr>
          <a:lstStyle/>
          <a:p>
            <a:pPr marL="285750" lvl="0" indent="-285750">
              <a:buFont typeface="Arial" panose="020B0604020202020204" pitchFamily="34" charset="0"/>
              <a:buChar char="•"/>
            </a:pPr>
            <a:r>
              <a:rPr lang="en-GB" sz="1600" dirty="0">
                <a:effectLst>
                  <a:outerShdw blurRad="60007" dist="310007" dir="7680000" sy="30000" kx="1300200" algn="ctr" rotWithShape="0">
                    <a:prstClr val="black">
                      <a:alpha val="32000"/>
                    </a:prstClr>
                  </a:outerShdw>
                </a:effectLst>
              </a:rPr>
              <a:t>We can reward the users by providing discounts on ad campaigns so that we can get higher user retention rate.</a:t>
            </a:r>
            <a:endParaRPr lang="en-IN" sz="1600" dirty="0">
              <a:effectLst>
                <a:outerShdw blurRad="60007" dist="310007" dir="7680000" sy="30000" kx="1300200" algn="ctr" rotWithShape="0">
                  <a:prstClr val="black">
                    <a:alpha val="32000"/>
                  </a:prstClr>
                </a:outerShdw>
              </a:effectLst>
            </a:endParaRPr>
          </a:p>
        </p:txBody>
      </p:sp>
      <p:sp>
        <p:nvSpPr>
          <p:cNvPr id="21" name="TextBox 20">
            <a:extLst>
              <a:ext uri="{FF2B5EF4-FFF2-40B4-BE49-F238E27FC236}">
                <a16:creationId xmlns:a16="http://schemas.microsoft.com/office/drawing/2014/main" id="{0AA34E73-EB4A-A328-47B0-EF0FA34B1ACA}"/>
              </a:ext>
            </a:extLst>
          </p:cNvPr>
          <p:cNvSpPr txBox="1"/>
          <p:nvPr/>
        </p:nvSpPr>
        <p:spPr>
          <a:xfrm>
            <a:off x="4936347" y="2916361"/>
            <a:ext cx="2393300" cy="1569660"/>
          </a:xfrm>
          <a:prstGeom prst="rect">
            <a:avLst/>
          </a:prstGeom>
          <a:solidFill>
            <a:schemeClr val="accent6">
              <a:alpha val="50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0">
            <a:scrgbClr r="0" g="0" b="0"/>
          </a:lnRef>
          <a:fillRef idx="0">
            <a:scrgbClr r="0" g="0" b="0"/>
          </a:fillRef>
          <a:effectRef idx="0">
            <a:scrgbClr r="0" g="0" b="0"/>
          </a:effectRef>
          <a:fontRef idx="minor">
            <a:schemeClr val="lt1"/>
          </a:fontRef>
        </p:style>
        <p:txBody>
          <a:bodyPr wrap="square">
            <a:spAutoFit/>
          </a:bodyPr>
          <a:lstStyle/>
          <a:p>
            <a:pPr marL="285750" lvl="0" indent="-285750">
              <a:buFont typeface="Arial" panose="020B0604020202020204" pitchFamily="34" charset="0"/>
              <a:buChar char="•"/>
            </a:pPr>
            <a:r>
              <a:rPr lang="en-GB" sz="1600" dirty="0">
                <a:effectLst>
                  <a:outerShdw blurRad="60007" dist="310007" dir="7680000" sy="30000" kx="1300200" algn="ctr" rotWithShape="0">
                    <a:prstClr val="black">
                      <a:alpha val="32000"/>
                    </a:prstClr>
                  </a:outerShdw>
                </a:effectLst>
              </a:rPr>
              <a:t>We can provide them with higher account presence or reach and also a small discounts in payment of ad campaigns.</a:t>
            </a:r>
            <a:endParaRPr lang="en-IN" sz="1600" dirty="0">
              <a:effectLst>
                <a:outerShdw blurRad="60007" dist="310007" dir="7680000" sy="30000" kx="1300200" algn="ctr" rotWithShape="0">
                  <a:prstClr val="black">
                    <a:alpha val="32000"/>
                  </a:prstClr>
                </a:outerShdw>
              </a:effectLst>
            </a:endParaRPr>
          </a:p>
        </p:txBody>
      </p:sp>
      <p:sp>
        <p:nvSpPr>
          <p:cNvPr id="23" name="TextBox 22">
            <a:extLst>
              <a:ext uri="{FF2B5EF4-FFF2-40B4-BE49-F238E27FC236}">
                <a16:creationId xmlns:a16="http://schemas.microsoft.com/office/drawing/2014/main" id="{82400187-A513-2811-7E29-655343B2B7D1}"/>
              </a:ext>
            </a:extLst>
          </p:cNvPr>
          <p:cNvSpPr txBox="1"/>
          <p:nvPr/>
        </p:nvSpPr>
        <p:spPr>
          <a:xfrm>
            <a:off x="8770680" y="3860662"/>
            <a:ext cx="2863766" cy="1569660"/>
          </a:xfrm>
          <a:prstGeom prst="rect">
            <a:avLst/>
          </a:prstGeom>
          <a:solidFill>
            <a:schemeClr val="accent6">
              <a:alpha val="50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0">
            <a:scrgbClr r="0" g="0" b="0"/>
          </a:lnRef>
          <a:fillRef idx="0">
            <a:scrgbClr r="0" g="0" b="0"/>
          </a:fillRef>
          <a:effectRef idx="0">
            <a:scrgbClr r="0" g="0" b="0"/>
          </a:effectRef>
          <a:fontRef idx="minor">
            <a:schemeClr val="lt1"/>
          </a:fontRef>
        </p:style>
        <p:txBody>
          <a:bodyPr wrap="square">
            <a:spAutoFit/>
          </a:bodyPr>
          <a:lstStyle/>
          <a:p>
            <a:pPr marL="285750" lvl="0" indent="-285750">
              <a:buFont typeface="Arial" panose="020B0604020202020204" pitchFamily="34" charset="0"/>
              <a:buChar char="•"/>
            </a:pPr>
            <a:r>
              <a:rPr lang="en-GB" sz="1600" dirty="0">
                <a:effectLst>
                  <a:outerShdw blurRad="60007" dist="310007" dir="7680000" sy="30000" kx="1300200" algn="ctr" rotWithShape="0">
                    <a:prstClr val="black">
                      <a:alpha val="32000"/>
                    </a:prstClr>
                  </a:outerShdw>
                </a:effectLst>
              </a:rPr>
              <a:t>We can send some push notification with platforms new features and top users ad campaigns and post suggestion based on their historic data.</a:t>
            </a:r>
            <a:endParaRPr lang="en-IN" sz="1600" dirty="0">
              <a:effectLst>
                <a:outerShdw blurRad="60007" dist="310007" dir="7680000" sy="30000" kx="1300200" algn="ctr" rotWithShape="0">
                  <a:prstClr val="black">
                    <a:alpha val="32000"/>
                  </a:prstClr>
                </a:outerShdw>
              </a:effectLst>
            </a:endParaRPr>
          </a:p>
        </p:txBody>
      </p:sp>
      <p:sp>
        <p:nvSpPr>
          <p:cNvPr id="5" name="Arrow: Right 4">
            <a:extLst>
              <a:ext uri="{FF2B5EF4-FFF2-40B4-BE49-F238E27FC236}">
                <a16:creationId xmlns:a16="http://schemas.microsoft.com/office/drawing/2014/main" id="{5D0674E8-75BA-4856-88DB-55660EB9BCC6}"/>
              </a:ext>
            </a:extLst>
          </p:cNvPr>
          <p:cNvSpPr/>
          <p:nvPr/>
        </p:nvSpPr>
        <p:spPr>
          <a:xfrm rot="3175859">
            <a:off x="7678707" y="3947562"/>
            <a:ext cx="668239" cy="434602"/>
          </a:xfrm>
          <a:prstGeom prst="rightArrow">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Arrow: Right 5">
            <a:extLst>
              <a:ext uri="{FF2B5EF4-FFF2-40B4-BE49-F238E27FC236}">
                <a16:creationId xmlns:a16="http://schemas.microsoft.com/office/drawing/2014/main" id="{14971008-FB84-1811-908A-B2DB49BB8ACA}"/>
              </a:ext>
            </a:extLst>
          </p:cNvPr>
          <p:cNvSpPr/>
          <p:nvPr/>
        </p:nvSpPr>
        <p:spPr>
          <a:xfrm rot="3098572">
            <a:off x="3842426" y="2789899"/>
            <a:ext cx="602359" cy="427113"/>
          </a:xfrm>
          <a:prstGeom prst="rightArrow">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5BD3AD4C-FA4A-2B5C-1F7A-05894E171A3C}"/>
              </a:ext>
            </a:extLst>
          </p:cNvPr>
          <p:cNvPicPr>
            <a:picLocks noChangeAspect="1"/>
          </p:cNvPicPr>
          <p:nvPr/>
        </p:nvPicPr>
        <p:blipFill>
          <a:blip r:embed="rId5"/>
          <a:stretch>
            <a:fillRect/>
          </a:stretch>
        </p:blipFill>
        <p:spPr>
          <a:xfrm>
            <a:off x="8563189" y="910054"/>
            <a:ext cx="3590496" cy="1806252"/>
          </a:xfrm>
          <a:prstGeom prst="rect">
            <a:avLst/>
          </a:prstGeom>
        </p:spPr>
      </p:pic>
    </p:spTree>
    <p:extLst>
      <p:ext uri="{BB962C8B-B14F-4D97-AF65-F5344CB8AC3E}">
        <p14:creationId xmlns:p14="http://schemas.microsoft.com/office/powerpoint/2010/main" val="3969996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llout: Right Arrow 4">
            <a:extLst>
              <a:ext uri="{FF2B5EF4-FFF2-40B4-BE49-F238E27FC236}">
                <a16:creationId xmlns:a16="http://schemas.microsoft.com/office/drawing/2014/main" id="{9DAE0E79-1F08-AD97-D0F6-8DBF38F2C65C}"/>
              </a:ext>
            </a:extLst>
          </p:cNvPr>
          <p:cNvSpPr/>
          <p:nvPr/>
        </p:nvSpPr>
        <p:spPr>
          <a:xfrm>
            <a:off x="3139375" y="4202629"/>
            <a:ext cx="4276306" cy="1761638"/>
          </a:xfrm>
          <a:prstGeom prst="rightArrowCallou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Callout: Right Arrow 3">
            <a:extLst>
              <a:ext uri="{FF2B5EF4-FFF2-40B4-BE49-F238E27FC236}">
                <a16:creationId xmlns:a16="http://schemas.microsoft.com/office/drawing/2014/main" id="{6FF79173-724A-8869-6C16-E9E6269E80BB}"/>
              </a:ext>
            </a:extLst>
          </p:cNvPr>
          <p:cNvSpPr/>
          <p:nvPr/>
        </p:nvSpPr>
        <p:spPr>
          <a:xfrm>
            <a:off x="1203142" y="1939921"/>
            <a:ext cx="4005495" cy="1761638"/>
          </a:xfrm>
          <a:prstGeom prst="rightArrowCallou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626764" y="193070"/>
            <a:ext cx="9875463" cy="999746"/>
          </a:xfrm>
        </p:spPr>
        <p:txBody>
          <a:bodyPr/>
          <a:lstStyle/>
          <a:p>
            <a:r>
              <a:rPr lang="en-US" dirty="0"/>
              <a:t>Ad Campaign insights:-</a:t>
            </a:r>
          </a:p>
        </p:txBody>
      </p:sp>
      <p:sp>
        <p:nvSpPr>
          <p:cNvPr id="12" name="Content Placeholder 3">
            <a:extLst>
              <a:ext uri="{FF2B5EF4-FFF2-40B4-BE49-F238E27FC236}">
                <a16:creationId xmlns:a16="http://schemas.microsoft.com/office/drawing/2014/main" id="{288BD9B8-D6A6-D55A-830D-4D3CC2DC3933}"/>
              </a:ext>
            </a:extLst>
          </p:cNvPr>
          <p:cNvSpPr>
            <a:spLocks noGrp="1"/>
          </p:cNvSpPr>
          <p:nvPr>
            <p:ph sz="half" idx="2"/>
          </p:nvPr>
        </p:nvSpPr>
        <p:spPr>
          <a:xfrm>
            <a:off x="1203142" y="2052918"/>
            <a:ext cx="2579964" cy="1648641"/>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85000" lnSpcReduction="10000"/>
            <a:sp3d extrusionH="57150">
              <a:bevelT w="38100" h="38100" prst="relaxedInset"/>
            </a:sp3d>
          </a:bodyPr>
          <a:lstStyle/>
          <a:p>
            <a:pPr lvl="0">
              <a:lnSpc>
                <a:spcPct val="104000"/>
              </a:lnSpc>
              <a:buFont typeface="Wingdings" panose="05000000000000000000" pitchFamily="2" charset="2"/>
              <a:buChar char="q"/>
            </a:pPr>
            <a:r>
              <a:rPr lang="en-GB" sz="1800" dirty="0">
                <a:latin typeface="Aptos Narrow" panose="020B0004020202020204" pitchFamily="34" charset="0"/>
                <a:ea typeface="Arial" panose="020B0604020202020204" pitchFamily="34" charset="0"/>
              </a:rPr>
              <a:t>The users with rankings 1 to 5 </a:t>
            </a:r>
            <a:r>
              <a:rPr lang="en-GB" dirty="0">
                <a:latin typeface="Aptos Narrow" panose="020B0004020202020204" pitchFamily="34" charset="0"/>
                <a:ea typeface="Arial" panose="020B0604020202020204" pitchFamily="34" charset="0"/>
              </a:rPr>
              <a:t>are</a:t>
            </a:r>
            <a:r>
              <a:rPr lang="en-GB" sz="1800" dirty="0">
                <a:latin typeface="Aptos Narrow" panose="020B0004020202020204" pitchFamily="34" charset="0"/>
                <a:ea typeface="Arial" panose="020B0604020202020204" pitchFamily="34" charset="0"/>
              </a:rPr>
              <a:t> the most ideal candidates for influencer marketing campaigns as they have highest follower count and highest engagement rate.</a:t>
            </a:r>
            <a:endParaRPr lang="en-IN" sz="1800" dirty="0">
              <a:latin typeface="Arial" panose="020B0604020202020204" pitchFamily="34" charset="0"/>
              <a:ea typeface="Arial" panose="020B0604020202020204" pitchFamily="34" charset="0"/>
            </a:endParaRPr>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15</a:t>
            </a:fld>
            <a:endParaRPr lang="en-US" dirty="0"/>
          </a:p>
        </p:txBody>
      </p:sp>
      <p:pic>
        <p:nvPicPr>
          <p:cNvPr id="11" name="Content Placeholder 10">
            <a:extLst>
              <a:ext uri="{FF2B5EF4-FFF2-40B4-BE49-F238E27FC236}">
                <a16:creationId xmlns:a16="http://schemas.microsoft.com/office/drawing/2014/main" id="{CA8794B6-99A0-D947-C4F3-8EBA80B6DE84}"/>
              </a:ext>
            </a:extLst>
          </p:cNvPr>
          <p:cNvPicPr>
            <a:picLocks noGrp="1" noChangeAspect="1"/>
          </p:cNvPicPr>
          <p:nvPr>
            <p:ph sz="half" idx="15"/>
          </p:nvPr>
        </p:nvPicPr>
        <p:blipFill>
          <a:blip r:embed="rId3"/>
          <a:stretch>
            <a:fillRect/>
          </a:stretch>
        </p:blipFill>
        <p:spPr>
          <a:xfrm>
            <a:off x="9093201" y="5490523"/>
            <a:ext cx="3098799" cy="1743075"/>
          </a:xfrm>
        </p:spPr>
      </p:pic>
      <p:graphicFrame>
        <p:nvGraphicFramePr>
          <p:cNvPr id="7" name="Chart 6">
            <a:extLst>
              <a:ext uri="{FF2B5EF4-FFF2-40B4-BE49-F238E27FC236}">
                <a16:creationId xmlns:a16="http://schemas.microsoft.com/office/drawing/2014/main" id="{2F317080-79F5-0433-4C7E-CB5BB08F60DE}"/>
              </a:ext>
            </a:extLst>
          </p:cNvPr>
          <p:cNvGraphicFramePr>
            <a:graphicFrameLocks/>
          </p:cNvGraphicFramePr>
          <p:nvPr>
            <p:extLst>
              <p:ext uri="{D42A27DB-BD31-4B8C-83A1-F6EECF244321}">
                <p14:modId xmlns:p14="http://schemas.microsoft.com/office/powerpoint/2010/main" val="1336222435"/>
              </p:ext>
            </p:extLst>
          </p:nvPr>
        </p:nvGraphicFramePr>
        <p:xfrm>
          <a:off x="6983364" y="1438851"/>
          <a:ext cx="5067666" cy="3390547"/>
        </p:xfrm>
        <a:graphic>
          <a:graphicData uri="http://schemas.openxmlformats.org/drawingml/2006/chart">
            <c:chart xmlns:c="http://schemas.openxmlformats.org/drawingml/2006/chart" xmlns:r="http://schemas.openxmlformats.org/officeDocument/2006/relationships" r:id="rId4"/>
          </a:graphicData>
        </a:graphic>
      </p:graphicFrame>
      <p:sp>
        <p:nvSpPr>
          <p:cNvPr id="8" name="Content Placeholder 3">
            <a:extLst>
              <a:ext uri="{FF2B5EF4-FFF2-40B4-BE49-F238E27FC236}">
                <a16:creationId xmlns:a16="http://schemas.microsoft.com/office/drawing/2014/main" id="{E1290CC1-C9C5-02D3-C305-8991E60EA776}"/>
              </a:ext>
            </a:extLst>
          </p:cNvPr>
          <p:cNvSpPr txBox="1">
            <a:spLocks/>
          </p:cNvSpPr>
          <p:nvPr/>
        </p:nvSpPr>
        <p:spPr>
          <a:xfrm>
            <a:off x="2895600" y="4347595"/>
            <a:ext cx="3017417" cy="164864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0" rIns="91440" bIns="0" rtlCol="0">
            <a:normAutofit/>
            <a:sp3d extrusionH="57150">
              <a:bevelT w="38100" h="38100"/>
            </a:sp3d>
          </a:bodyPr>
          <a:lstStyle>
            <a:lvl1pPr marL="347472"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2pPr>
            <a:lvl3pPr marL="11430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3pPr>
            <a:lvl4pPr marL="16002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q"/>
            </a:pPr>
            <a:r>
              <a:rPr lang="en-GB" sz="1600" dirty="0">
                <a:effectLst/>
                <a:latin typeface="Aptos Narrow" panose="020B0004020202020204" pitchFamily="34" charset="0"/>
                <a:ea typeface="Arial" panose="020B0604020202020204" pitchFamily="34" charset="0"/>
                <a:cs typeface="Arial" panose="020B0604020202020204" pitchFamily="34" charset="0"/>
              </a:rPr>
              <a:t>We can target specific marketing campaigns or personalized recommendations based on the most engaged hashtag of each user.</a:t>
            </a:r>
            <a:endParaRPr lang="en-US" sz="1600" dirty="0"/>
          </a:p>
        </p:txBody>
      </p:sp>
    </p:spTree>
    <p:extLst>
      <p:ext uri="{BB962C8B-B14F-4D97-AF65-F5344CB8AC3E}">
        <p14:creationId xmlns:p14="http://schemas.microsoft.com/office/powerpoint/2010/main" val="2498021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Businessman text messaging">
            <a:extLst>
              <a:ext uri="{FF2B5EF4-FFF2-40B4-BE49-F238E27FC236}">
                <a16:creationId xmlns:a16="http://schemas.microsoft.com/office/drawing/2014/main" id="{3D2ADB9B-1533-BD7B-C3E3-585ABC387590}"/>
              </a:ext>
            </a:extLst>
          </p:cNvPr>
          <p:cNvPicPr>
            <a:picLocks noGrp="1" noChangeAspect="1"/>
          </p:cNvPicPr>
          <p:nvPr>
            <p:ph sz="quarter" idx="4"/>
          </p:nvPr>
        </p:nvPicPr>
        <p:blipFill>
          <a:blip r:embed="rId3">
            <a:alphaModFix amt="85000"/>
          </a:blip>
          <a:stretch>
            <a:fillRect/>
          </a:stretch>
        </p:blipFill>
        <p:spPr>
          <a:xfrm>
            <a:off x="-2481" y="0"/>
            <a:ext cx="12192000" cy="6941976"/>
          </a:xfrm>
        </p:spPr>
      </p:pic>
      <p:sp>
        <p:nvSpPr>
          <p:cNvPr id="13" name="Rectangle: Rounded Corners 12">
            <a:extLst>
              <a:ext uri="{FF2B5EF4-FFF2-40B4-BE49-F238E27FC236}">
                <a16:creationId xmlns:a16="http://schemas.microsoft.com/office/drawing/2014/main" id="{D7DC7C95-BF0E-99DD-9D4B-A0E29C7BE1CF}"/>
              </a:ext>
            </a:extLst>
          </p:cNvPr>
          <p:cNvSpPr/>
          <p:nvPr/>
        </p:nvSpPr>
        <p:spPr>
          <a:xfrm>
            <a:off x="6706341" y="2711253"/>
            <a:ext cx="5219700" cy="3002061"/>
          </a:xfrm>
          <a:prstGeom prst="roundRect">
            <a:avLst/>
          </a:prstGeom>
          <a:solidFill>
            <a:srgbClr val="3B87D9"/>
          </a:solidFill>
          <a:ln>
            <a:noFill/>
          </a:ln>
          <a:effectLst>
            <a:outerShdw blurRad="50800" dist="38100" dir="16200000" rotWithShape="0">
              <a:prstClr val="black">
                <a:alpha val="40000"/>
              </a:prstClr>
            </a:outerShdw>
            <a:reflection blurRad="6350" stA="50000" endA="300" endPos="55500" dist="508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202C8F"/>
              </a:solidFill>
            </a:endParaRPr>
          </a:p>
        </p:txBody>
      </p:sp>
      <p:sp>
        <p:nvSpPr>
          <p:cNvPr id="11" name="Rectangle: Rounded Corners 10">
            <a:extLst>
              <a:ext uri="{FF2B5EF4-FFF2-40B4-BE49-F238E27FC236}">
                <a16:creationId xmlns:a16="http://schemas.microsoft.com/office/drawing/2014/main" id="{74BDA08B-0330-3EBE-0952-67A17C770CB1}"/>
              </a:ext>
            </a:extLst>
          </p:cNvPr>
          <p:cNvSpPr/>
          <p:nvPr/>
        </p:nvSpPr>
        <p:spPr>
          <a:xfrm>
            <a:off x="103294" y="1396216"/>
            <a:ext cx="5219700" cy="3002061"/>
          </a:xfrm>
          <a:prstGeom prst="roundRect">
            <a:avLst/>
          </a:prstGeom>
          <a:solidFill>
            <a:srgbClr val="3B87D9"/>
          </a:solidFill>
          <a:ln>
            <a:noFill/>
          </a:ln>
          <a:effectLst>
            <a:outerShdw blurRad="50800" dist="38100" dir="16200000" rotWithShape="0">
              <a:prstClr val="black">
                <a:alpha val="40000"/>
              </a:prstClr>
            </a:outerShdw>
            <a:reflection blurRad="6350" stA="50000" endA="300" endPos="55500" dist="508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202C8F"/>
              </a:solidFill>
            </a:endParaRPr>
          </a:p>
        </p:txBody>
      </p:sp>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837705" y="-165677"/>
            <a:ext cx="10511627" cy="1012785"/>
          </a:xfrm>
          <a:ln>
            <a:noFill/>
          </a:ln>
          <a:effectLst>
            <a:outerShdw blurRad="63500" sx="102000" sy="102000" algn="ctr" rotWithShape="0">
              <a:prstClr val="black">
                <a:alpha val="40000"/>
              </a:prstClr>
            </a:outerShdw>
            <a:reflection blurRad="6350" stA="50000" endA="300" endPos="55500" dist="101600" dir="5400000" sy="-100000" algn="bl" rotWithShape="0"/>
          </a:effectLst>
          <a:scene3d>
            <a:camera prst="orthographicFront">
              <a:rot lat="0" lon="0" rev="0"/>
            </a:camera>
            <a:lightRig rig="balanced" dir="t">
              <a:rot lat="0" lon="0" rev="8700000"/>
            </a:lightRig>
          </a:scene3d>
          <a:sp3d>
            <a:bevelT w="190500" h="38100"/>
          </a:sp3d>
        </p:spPr>
        <p:txBody>
          <a:bodyPr/>
          <a:lstStyle/>
          <a:p>
            <a:r>
              <a:rPr lang="en-US" b="0" u="sng" cap="none" dirty="0">
                <a:ln w="0">
                  <a:noFill/>
                </a:ln>
                <a:solidFill>
                  <a:srgbClr val="FF0000"/>
                </a:solidFill>
                <a:effectLst>
                  <a:reflection blurRad="6350" stA="53000" endA="300" endPos="35500" dir="5400000" sy="-90000" algn="bl" rotWithShape="0"/>
                </a:effectLst>
              </a:rPr>
              <a:t>CONCLUSION</a:t>
            </a:r>
          </a:p>
        </p:txBody>
      </p:sp>
      <p:sp>
        <p:nvSpPr>
          <p:cNvPr id="3" name="Slide Number Placeholder 2">
            <a:extLst>
              <a:ext uri="{FF2B5EF4-FFF2-40B4-BE49-F238E27FC236}">
                <a16:creationId xmlns:a16="http://schemas.microsoft.com/office/drawing/2014/main" id="{AC21286A-7B29-3B58-1636-0F45723890AB}"/>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16</a:t>
            </a:fld>
            <a:endParaRPr lang="en-US" dirty="0"/>
          </a:p>
        </p:txBody>
      </p:sp>
      <p:sp>
        <p:nvSpPr>
          <p:cNvPr id="9" name="Subtitle 2">
            <a:extLst>
              <a:ext uri="{FF2B5EF4-FFF2-40B4-BE49-F238E27FC236}">
                <a16:creationId xmlns:a16="http://schemas.microsoft.com/office/drawing/2014/main" id="{335441BF-2A27-D940-295B-A55270DC39DB}"/>
              </a:ext>
            </a:extLst>
          </p:cNvPr>
          <p:cNvSpPr txBox="1">
            <a:spLocks/>
          </p:cNvSpPr>
          <p:nvPr/>
        </p:nvSpPr>
        <p:spPr>
          <a:xfrm>
            <a:off x="218677" y="1543575"/>
            <a:ext cx="5194886" cy="2579061"/>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ü"/>
            </a:pPr>
            <a:r>
              <a:rPr lang="en-US" sz="2000" b="1" u="sng" dirty="0">
                <a:effectLst>
                  <a:outerShdw blurRad="38100" dist="38100" dir="2700000" algn="tl">
                    <a:srgbClr val="000000">
                      <a:alpha val="43137"/>
                    </a:srgbClr>
                  </a:outerShdw>
                </a:effectLst>
                <a:latin typeface="+mj-lt"/>
              </a:rPr>
              <a:t>USER BEHAVIOUR AND RETENTITION</a:t>
            </a:r>
            <a:r>
              <a:rPr lang="en-US" sz="2000" b="1" dirty="0">
                <a:effectLst>
                  <a:outerShdw blurRad="38100" dist="38100" dir="2700000" algn="tl">
                    <a:srgbClr val="000000">
                      <a:alpha val="43137"/>
                    </a:srgbClr>
                  </a:outerShdw>
                </a:effectLst>
                <a:latin typeface="+mj-lt"/>
              </a:rPr>
              <a:t> </a:t>
            </a:r>
            <a:r>
              <a:rPr lang="en-US" sz="2000" dirty="0">
                <a:effectLst>
                  <a:outerShdw blurRad="38100" dist="38100" dir="2700000" algn="tl">
                    <a:srgbClr val="000000">
                      <a:alpha val="43137"/>
                    </a:srgbClr>
                  </a:outerShdw>
                </a:effectLst>
                <a:latin typeface="+mj-lt"/>
              </a:rPr>
              <a:t>–</a:t>
            </a:r>
          </a:p>
          <a:p>
            <a:pPr marL="0" indent="0">
              <a:buNone/>
            </a:pPr>
            <a:endParaRPr lang="en-US" sz="2000" dirty="0"/>
          </a:p>
          <a:p>
            <a:pPr marL="0" indent="0">
              <a:buNone/>
            </a:pPr>
            <a:r>
              <a:rPr lang="en-US" sz="2000" b="1" dirty="0">
                <a:solidFill>
                  <a:schemeClr val="tx1"/>
                </a:solidFill>
                <a:latin typeface="Aptos Narrow" panose="020B0004020202020204" pitchFamily="34" charset="0"/>
              </a:rPr>
              <a:t>		</a:t>
            </a:r>
            <a:r>
              <a:rPr lang="en-US" sz="1600" b="1" dirty="0">
                <a:solidFill>
                  <a:schemeClr val="tx1"/>
                </a:solidFill>
                <a:latin typeface="Aptos Narrow" panose="020B0004020202020204" pitchFamily="34" charset="0"/>
              </a:rPr>
              <a:t>Analyzed follow activity of users and found a pattern of users who follow backs after they are being followed by that exact user. We can focus on the earlier recommendations to strategized for having a higher user retention and also for making least engaged users more engaged.</a:t>
            </a:r>
            <a:endParaRPr lang="en-US" sz="2000" b="1" dirty="0">
              <a:solidFill>
                <a:schemeClr val="tx1"/>
              </a:solidFill>
              <a:latin typeface="Aptos Narrow" panose="020B0004020202020204" pitchFamily="34" charset="0"/>
            </a:endParaRPr>
          </a:p>
        </p:txBody>
      </p:sp>
      <p:sp>
        <p:nvSpPr>
          <p:cNvPr id="10" name="Subtitle 2">
            <a:extLst>
              <a:ext uri="{FF2B5EF4-FFF2-40B4-BE49-F238E27FC236}">
                <a16:creationId xmlns:a16="http://schemas.microsoft.com/office/drawing/2014/main" id="{1663D698-C24D-B7F3-5981-6051B2F8A1DF}"/>
              </a:ext>
            </a:extLst>
          </p:cNvPr>
          <p:cNvSpPr txBox="1">
            <a:spLocks/>
          </p:cNvSpPr>
          <p:nvPr/>
        </p:nvSpPr>
        <p:spPr>
          <a:xfrm>
            <a:off x="6844923" y="2743895"/>
            <a:ext cx="5186893" cy="2936775"/>
          </a:xfrm>
          <a:prstGeom prst="rect">
            <a:avLst/>
          </a:prstGeom>
        </p:spPr>
        <p:txBody>
          <a:bodyPr>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Aft>
                <a:spcPts val="600"/>
              </a:spcAft>
              <a:buFont typeface="Wingdings" panose="05000000000000000000" pitchFamily="2" charset="2"/>
              <a:buChar char="ü"/>
            </a:pPr>
            <a:r>
              <a:rPr lang="en-US" sz="1800" b="1" u="sng" dirty="0">
                <a:effectLst>
                  <a:outerShdw blurRad="38100" dist="38100" dir="2700000" algn="tl">
                    <a:srgbClr val="000000">
                      <a:alpha val="43137"/>
                    </a:srgbClr>
                  </a:outerShdw>
                </a:effectLst>
                <a:latin typeface="+mj-lt"/>
              </a:rPr>
              <a:t>USER ACTIVITY AND ENGAGEMENT ON AD CAMPAIGN </a:t>
            </a:r>
            <a:r>
              <a:rPr lang="en-US" sz="1800" dirty="0">
                <a:effectLst>
                  <a:outerShdw blurRad="38100" dist="38100" dir="2700000" algn="tl">
                    <a:srgbClr val="000000">
                      <a:alpha val="43137"/>
                    </a:srgbClr>
                  </a:outerShdw>
                </a:effectLst>
                <a:latin typeface="+mj-lt"/>
              </a:rPr>
              <a:t>–</a:t>
            </a:r>
            <a:r>
              <a:rPr lang="en-US" sz="400" dirty="0"/>
              <a:t> </a:t>
            </a:r>
          </a:p>
          <a:p>
            <a:pPr marL="342900" indent="-342900">
              <a:spcAft>
                <a:spcPts val="600"/>
              </a:spcAft>
              <a:buFont typeface="Wingdings" panose="05000000000000000000" pitchFamily="2" charset="2"/>
              <a:buChar char="ü"/>
            </a:pPr>
            <a:endParaRPr lang="en-US" sz="400" dirty="0"/>
          </a:p>
          <a:p>
            <a:pPr marL="0" indent="0">
              <a:lnSpc>
                <a:spcPct val="120000"/>
              </a:lnSpc>
              <a:spcAft>
                <a:spcPts val="600"/>
              </a:spcAft>
              <a:buNone/>
            </a:pPr>
            <a:r>
              <a:rPr lang="en-US" sz="500" dirty="0"/>
              <a:t>		</a:t>
            </a:r>
            <a:r>
              <a:rPr lang="en-US" sz="1600" b="1" dirty="0">
                <a:solidFill>
                  <a:schemeClr val="tx1"/>
                </a:solidFill>
                <a:latin typeface="Aptos Narrow" panose="020B0004020202020204" pitchFamily="34" charset="0"/>
              </a:rPr>
              <a:t>Analyzed users activeness and engagement through likes, comments and their count of posts in the platform. Based on their activity and engagement with specific hashtags we can personalize the type of content they prefer which will increase the engagement on the platform and target specific ad campaigns.</a:t>
            </a:r>
            <a:endParaRPr lang="en-US" sz="500" b="1" dirty="0">
              <a:solidFill>
                <a:schemeClr val="tx1"/>
              </a:solidFill>
              <a:latin typeface="Aptos Narrow" panose="020B0004020202020204" pitchFamily="34" charset="0"/>
            </a:endParaRPr>
          </a:p>
        </p:txBody>
      </p:sp>
      <p:pic>
        <p:nvPicPr>
          <p:cNvPr id="16" name="Content Placeholder 10">
            <a:extLst>
              <a:ext uri="{FF2B5EF4-FFF2-40B4-BE49-F238E27FC236}">
                <a16:creationId xmlns:a16="http://schemas.microsoft.com/office/drawing/2014/main" id="{807D9386-A7F1-18C5-7FAF-5DA5C6ABDD8B}"/>
              </a:ext>
            </a:extLst>
          </p:cNvPr>
          <p:cNvPicPr>
            <a:picLocks noChangeAspect="1"/>
          </p:cNvPicPr>
          <p:nvPr/>
        </p:nvPicPr>
        <p:blipFill>
          <a:blip r:embed="rId4"/>
          <a:stretch>
            <a:fillRect/>
          </a:stretch>
        </p:blipFill>
        <p:spPr>
          <a:xfrm>
            <a:off x="10573729" y="6176321"/>
            <a:ext cx="1618271" cy="910278"/>
          </a:xfrm>
          <a:prstGeom prst="rect">
            <a:avLst/>
          </a:prstGeom>
        </p:spPr>
      </p:pic>
    </p:spTree>
    <p:extLst>
      <p:ext uri="{BB962C8B-B14F-4D97-AF65-F5344CB8AC3E}">
        <p14:creationId xmlns:p14="http://schemas.microsoft.com/office/powerpoint/2010/main" val="1686213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0" y="1024217"/>
            <a:ext cx="5163671" cy="5186082"/>
          </a:xfrm>
        </p:spPr>
        <p:txBody>
          <a:bodyPr>
            <a:normAutofit/>
          </a:bodyPr>
          <a:lstStyle/>
          <a:p>
            <a:pPr marL="342900" indent="-342900">
              <a:lnSpc>
                <a:spcPct val="150000"/>
              </a:lnSpc>
              <a:buFont typeface="Wingdings" panose="05000000000000000000" pitchFamily="2" charset="2"/>
              <a:buChar char="q"/>
            </a:pPr>
            <a:r>
              <a:rPr lang="en-US" b="1" u="sng" dirty="0">
                <a:latin typeface="Arial Black" panose="020B0A04020102020204" pitchFamily="34" charset="0"/>
                <a:cs typeface="Arial" panose="020B0604020202020204" pitchFamily="34" charset="0"/>
              </a:rPr>
              <a:t>REFERENCES –</a:t>
            </a:r>
          </a:p>
          <a:p>
            <a:pPr marL="342900" indent="-342900">
              <a:lnSpc>
                <a:spcPct val="250000"/>
              </a:lnSpc>
              <a:buFont typeface="Courier New" panose="02070309020205020404" pitchFamily="49" charset="0"/>
              <a:buChar char="o"/>
            </a:pPr>
            <a:r>
              <a:rPr lang="en-US" dirty="0">
                <a:latin typeface="Aptos Narrow" panose="020B0004020202020204" pitchFamily="34" charset="0"/>
              </a:rPr>
              <a:t>TA Session with Akshat Raj and </a:t>
            </a:r>
            <a:r>
              <a:rPr lang="en-US" dirty="0" err="1">
                <a:latin typeface="Aptos Narrow" panose="020B0004020202020204" pitchFamily="34" charset="0"/>
              </a:rPr>
              <a:t>Ruchita</a:t>
            </a:r>
            <a:r>
              <a:rPr lang="en-US" dirty="0">
                <a:latin typeface="Aptos Narrow" panose="020B0004020202020204" pitchFamily="34" charset="0"/>
              </a:rPr>
              <a:t> Shaha.</a:t>
            </a:r>
          </a:p>
          <a:p>
            <a:pPr marL="342900" indent="-342900">
              <a:lnSpc>
                <a:spcPct val="250000"/>
              </a:lnSpc>
              <a:buFont typeface="Courier New" panose="02070309020205020404" pitchFamily="49" charset="0"/>
              <a:buChar char="o"/>
            </a:pPr>
            <a:r>
              <a:rPr lang="en-US" dirty="0">
                <a:latin typeface="Aptos Narrow" panose="020B0004020202020204" pitchFamily="34" charset="0"/>
              </a:rPr>
              <a:t>META Website.</a:t>
            </a:r>
          </a:p>
        </p:txBody>
      </p:sp>
      <p:pic>
        <p:nvPicPr>
          <p:cNvPr id="10" name="Picture 9">
            <a:extLst>
              <a:ext uri="{FF2B5EF4-FFF2-40B4-BE49-F238E27FC236}">
                <a16:creationId xmlns:a16="http://schemas.microsoft.com/office/drawing/2014/main" id="{A13C6F5B-81BE-1A5D-008D-652F0740D9FA}"/>
              </a:ext>
            </a:extLst>
          </p:cNvPr>
          <p:cNvPicPr>
            <a:picLocks noChangeAspect="1"/>
          </p:cNvPicPr>
          <p:nvPr/>
        </p:nvPicPr>
        <p:blipFill>
          <a:blip r:embed="rId3"/>
          <a:stretch>
            <a:fillRect/>
          </a:stretch>
        </p:blipFill>
        <p:spPr>
          <a:xfrm>
            <a:off x="9117106" y="4410634"/>
            <a:ext cx="3074894" cy="17996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73173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09D22C5-0C9E-B582-A8FE-B45E70A01E7F}"/>
              </a:ext>
            </a:extLst>
          </p:cNvPr>
          <p:cNvSpPr txBox="1">
            <a:spLocks/>
          </p:cNvSpPr>
          <p:nvPr/>
        </p:nvSpPr>
        <p:spPr>
          <a:xfrm>
            <a:off x="1949443" y="1956828"/>
            <a:ext cx="8418620" cy="1776972"/>
          </a:xfrm>
          <a:prstGeom prst="rect">
            <a:avLst/>
          </a:prstGeom>
        </p:spPr>
        <p:txBody>
          <a:bodyPr vert="horz" lIns="91440" tIns="0" rIns="91440" bIns="0" rtlCol="0" anchor="b" anchorCtr="0">
            <a:noAutofit/>
          </a:bodyPr>
          <a:lstStyle>
            <a:lvl1pPr algn="ctr" defTabSz="914400" rtl="0" eaLnBrk="1" latinLnBrk="0" hangingPunct="1">
              <a:lnSpc>
                <a:spcPct val="100000"/>
              </a:lnSpc>
              <a:spcBef>
                <a:spcPct val="0"/>
              </a:spcBef>
              <a:buNone/>
              <a:defRPr sz="3600" b="1" kern="1200" cap="all" baseline="0">
                <a:solidFill>
                  <a:schemeClr val="accent6"/>
                </a:solidFill>
                <a:latin typeface="+mj-lt"/>
                <a:ea typeface="+mj-ea"/>
                <a:cs typeface="+mj-cs"/>
              </a:defRPr>
            </a:lvl1pPr>
          </a:lstStyle>
          <a:p>
            <a:r>
              <a:rPr lang="en-US" sz="7200" u="sng" cap="none" dirty="0">
                <a:ln w="9525">
                  <a:noFill/>
                  <a:prstDash val="solid"/>
                </a:ln>
                <a:solidFill>
                  <a:srgbClr val="0070C0"/>
                </a:solidFill>
                <a:effectLst>
                  <a:outerShdw blurRad="50800" dist="38100" dir="16200000" rotWithShape="0">
                    <a:prstClr val="black">
                      <a:alpha val="40000"/>
                    </a:prstClr>
                  </a:outerShdw>
                  <a:reflection blurRad="6350" stA="55000" endA="300" endPos="45500" dir="5400000" sy="-100000" algn="bl" rotWithShape="0"/>
                </a:effectLst>
                <a:latin typeface="Arial Black" panose="020B0A04020102020204" pitchFamily="34" charset="0"/>
              </a:rPr>
              <a:t>Thank you</a:t>
            </a:r>
          </a:p>
        </p:txBody>
      </p:sp>
      <p:pic>
        <p:nvPicPr>
          <p:cNvPr id="3" name="Picture 2">
            <a:extLst>
              <a:ext uri="{FF2B5EF4-FFF2-40B4-BE49-F238E27FC236}">
                <a16:creationId xmlns:a16="http://schemas.microsoft.com/office/drawing/2014/main" id="{49585E36-2273-9AE8-2DE0-7A90A65F0A53}"/>
              </a:ext>
            </a:extLst>
          </p:cNvPr>
          <p:cNvPicPr>
            <a:picLocks noChangeAspect="1"/>
          </p:cNvPicPr>
          <p:nvPr/>
        </p:nvPicPr>
        <p:blipFill>
          <a:blip r:embed="rId2">
            <a:alphaModFix amt="70000"/>
          </a:blip>
          <a:stretch>
            <a:fillRect/>
          </a:stretch>
        </p:blipFill>
        <p:spPr>
          <a:xfrm>
            <a:off x="5210294" y="1033463"/>
            <a:ext cx="1771411" cy="1237130"/>
          </a:xfrm>
          <a:prstGeom prst="rect">
            <a:avLst/>
          </a:prstGeom>
          <a:ln>
            <a:noFill/>
          </a:ln>
          <a:effectLst>
            <a:softEdge rad="127000"/>
          </a:effectLst>
        </p:spPr>
      </p:pic>
      <p:pic>
        <p:nvPicPr>
          <p:cNvPr id="6" name="Picture 5">
            <a:extLst>
              <a:ext uri="{FF2B5EF4-FFF2-40B4-BE49-F238E27FC236}">
                <a16:creationId xmlns:a16="http://schemas.microsoft.com/office/drawing/2014/main" id="{04D31F0A-E974-FF54-7CE4-9750255441A5}"/>
              </a:ext>
            </a:extLst>
          </p:cNvPr>
          <p:cNvPicPr>
            <a:picLocks noChangeAspect="1"/>
          </p:cNvPicPr>
          <p:nvPr/>
        </p:nvPicPr>
        <p:blipFill>
          <a:blip r:embed="rId3"/>
          <a:stretch>
            <a:fillRect/>
          </a:stretch>
        </p:blipFill>
        <p:spPr>
          <a:xfrm>
            <a:off x="4924421" y="5513293"/>
            <a:ext cx="2343156" cy="13447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34249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D604A7-C1A9-FA8D-B0A6-6787D7C0E4D0}"/>
              </a:ext>
            </a:extLst>
          </p:cNvPr>
          <p:cNvPicPr>
            <a:picLocks noChangeAspect="1"/>
          </p:cNvPicPr>
          <p:nvPr/>
        </p:nvPicPr>
        <p:blipFill>
          <a:blip r:embed="rId3">
            <a:alphaModFix amt="85000"/>
          </a:blip>
          <a:stretch>
            <a:fillRect/>
          </a:stretch>
        </p:blipFill>
        <p:spPr>
          <a:xfrm>
            <a:off x="5755341" y="2299447"/>
            <a:ext cx="2259106" cy="22591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765974" y="457199"/>
            <a:ext cx="6583680" cy="1531357"/>
          </a:xfrm>
        </p:spPr>
        <p:txBody>
          <a:bodyPr/>
          <a:lstStyle/>
          <a:p>
            <a:r>
              <a:rPr lang="en-US" dirty="0"/>
              <a:t>agenda</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731520" y="2276474"/>
            <a:ext cx="6583680" cy="3727525"/>
          </a:xfrm>
        </p:spPr>
        <p:txBody>
          <a:bodyPr>
            <a:normAutofit fontScale="85000" lnSpcReduction="20000"/>
          </a:bodyPr>
          <a:lstStyle/>
          <a:p>
            <a:pPr marL="342900" indent="-342900">
              <a:buFont typeface="Courier New" panose="02070309020205020404" pitchFamily="49" charset="0"/>
              <a:buChar char="o"/>
            </a:pPr>
            <a:r>
              <a:rPr lang="en-US" dirty="0"/>
              <a:t>Introduction to Social Metaverse Company.</a:t>
            </a:r>
          </a:p>
          <a:p>
            <a:pPr marL="342900" indent="-342900">
              <a:buFont typeface="Courier New" panose="02070309020205020404" pitchFamily="49" charset="0"/>
              <a:buChar char="o"/>
            </a:pPr>
            <a:r>
              <a:rPr lang="en-US" dirty="0"/>
              <a:t>Data Schema And Cleaning.</a:t>
            </a:r>
          </a:p>
          <a:p>
            <a:pPr marL="342900" indent="-342900">
              <a:buFont typeface="Courier New" panose="02070309020205020404" pitchFamily="49" charset="0"/>
              <a:buChar char="o"/>
            </a:pPr>
            <a:r>
              <a:rPr lang="en-US" dirty="0"/>
              <a:t>Follower Analysis.</a:t>
            </a:r>
          </a:p>
          <a:p>
            <a:pPr marL="342900" indent="-342900">
              <a:buFont typeface="Courier New" panose="02070309020205020404" pitchFamily="49" charset="0"/>
              <a:buChar char="o"/>
            </a:pPr>
            <a:r>
              <a:rPr lang="en-US" dirty="0"/>
              <a:t>Users Activity and Engagement Analysis.</a:t>
            </a:r>
          </a:p>
          <a:p>
            <a:pPr marL="342900" indent="-342900">
              <a:buFont typeface="Courier New" panose="02070309020205020404" pitchFamily="49" charset="0"/>
              <a:buChar char="o"/>
            </a:pPr>
            <a:r>
              <a:rPr lang="en-US" dirty="0"/>
              <a:t>Hashtags affects on user engagement.</a:t>
            </a:r>
          </a:p>
          <a:p>
            <a:pPr marL="342900" indent="-342900">
              <a:buFont typeface="Courier New" panose="02070309020205020404" pitchFamily="49" charset="0"/>
              <a:buChar char="o"/>
            </a:pPr>
            <a:r>
              <a:rPr lang="en-US" dirty="0"/>
              <a:t>User Retention.</a:t>
            </a:r>
          </a:p>
          <a:p>
            <a:pPr marL="342900" indent="-342900">
              <a:buFont typeface="Courier New" panose="02070309020205020404" pitchFamily="49" charset="0"/>
              <a:buChar char="o"/>
            </a:pPr>
            <a:r>
              <a:rPr lang="en-US" dirty="0"/>
              <a:t>Ad Campaign Insights.</a:t>
            </a:r>
          </a:p>
          <a:p>
            <a:pPr marL="342900" indent="-342900">
              <a:buFont typeface="Courier New" panose="02070309020205020404" pitchFamily="49" charset="0"/>
              <a:buChar char="o"/>
            </a:pPr>
            <a:r>
              <a:rPr lang="en-US" dirty="0"/>
              <a:t>Conclusion.</a:t>
            </a:r>
          </a:p>
          <a:p>
            <a:pPr marL="342900" indent="-342900">
              <a:buFont typeface="Courier New" panose="02070309020205020404" pitchFamily="49" charset="0"/>
              <a:buChar char="o"/>
            </a:pPr>
            <a:r>
              <a:rPr lang="en-US" dirty="0"/>
              <a:t>Reference.</a:t>
            </a: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p:pic>
        <p:nvPicPr>
          <p:cNvPr id="10" name="Picture 9">
            <a:extLst>
              <a:ext uri="{FF2B5EF4-FFF2-40B4-BE49-F238E27FC236}">
                <a16:creationId xmlns:a16="http://schemas.microsoft.com/office/drawing/2014/main" id="{E130284F-1009-C5F4-6279-57BBDABB33C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041" b="99490" l="9483" r="89943">
                        <a14:foregroundMark x1="33394" y1="15093" x2="36207" y2="9694"/>
                        <a14:foregroundMark x1="25575" y1="30102" x2="31994" y2="17782"/>
                        <a14:foregroundMark x1="44195" y1="19049" x2="49713" y2="25510"/>
                        <a14:foregroundMark x1="36207" y1="9694" x2="38234" y2="12068"/>
                        <a14:foregroundMark x1="55985" y1="44898" x2="57471" y2="49490"/>
                        <a14:foregroundMark x1="51614" y1="31385" x2="55985" y2="44898"/>
                        <a14:foregroundMark x1="49713" y1="25510" x2="50618" y2="28306"/>
                        <a14:foregroundMark x1="57471" y1="49490" x2="71552" y2="60204"/>
                        <a14:foregroundMark x1="71813" y1="55102" x2="72089" y2="49715"/>
                        <a14:foregroundMark x1="71552" y1="60204" x2="71709" y2="57143"/>
                        <a14:foregroundMark x1="63501" y1="6828" x2="62644" y2="5102"/>
                        <a14:foregroundMark x1="71504" y1="22959" x2="69523" y2="18967"/>
                        <a14:foregroundMark x1="72577" y1="25122" x2="71504" y2="22959"/>
                        <a14:foregroundMark x1="56261" y1="13395" x2="50862" y2="20408"/>
                        <a14:foregroundMark x1="62644" y1="5102" x2="58680" y2="10252"/>
                        <a14:foregroundMark x1="42869" y1="46835" x2="42529" y2="47959"/>
                        <a14:foregroundMark x1="50862" y1="20408" x2="42870" y2="46832"/>
                        <a14:foregroundMark x1="34914" y1="55770" x2="29598" y2="61224"/>
                        <a14:foregroundMark x1="42529" y1="47959" x2="35003" y2="55679"/>
                        <a14:foregroundMark x1="29598" y1="61224" x2="24425" y2="36735"/>
                        <a14:foregroundMark x1="24425" y1="36735" x2="25862" y2="30612"/>
                        <a14:foregroundMark x1="33043" y1="15040" x2="35345" y2="6122"/>
                        <a14:foregroundMark x1="29023" y1="30612" x2="31916" y2="19405"/>
                        <a14:foregroundMark x1="44097" y1="14951" x2="47989" y2="18878"/>
                        <a14:foregroundMark x1="39377" y1="10190" x2="40229" y2="11049"/>
                        <a14:foregroundMark x1="35345" y1="6122" x2="38700" y2="9507"/>
                        <a14:foregroundMark x1="37800" y1="14448" x2="33908" y2="12755"/>
                        <a14:foregroundMark x1="47989" y1="18878" x2="44280" y2="17265"/>
                        <a14:foregroundMark x1="31783" y1="22186" x2="28161" y2="38265"/>
                        <a14:foregroundMark x1="33908" y1="12755" x2="33382" y2="15091"/>
                        <a14:foregroundMark x1="28161" y1="38265" x2="30948" y2="39679"/>
                        <a14:foregroundMark x1="43070" y1="42622" x2="50287" y2="18367"/>
                        <a14:foregroundMark x1="58786" y1="9787" x2="64943" y2="3571"/>
                        <a14:foregroundMark x1="50287" y1="18367" x2="56575" y2="12019"/>
                        <a14:foregroundMark x1="71540" y1="16234" x2="74863" y2="22613"/>
                        <a14:foregroundMark x1="64943" y1="3571" x2="65341" y2="4335"/>
                        <a14:foregroundMark x1="71764" y1="56106" x2="63793" y2="61224"/>
                        <a14:foregroundMark x1="63793" y1="61224" x2="53448" y2="40816"/>
                        <a14:foregroundMark x1="50481" y1="28524" x2="47414" y2="15816"/>
                        <a14:foregroundMark x1="53448" y1="40816" x2="50945" y2="30445"/>
                        <a14:foregroundMark x1="38546" y1="10354" x2="33333" y2="7143"/>
                        <a14:foregroundMark x1="40078" y1="11297" x2="39359" y2="10854"/>
                        <a14:foregroundMark x1="47414" y1="15816" x2="44618" y2="14094"/>
                        <a14:foregroundMark x1="33333" y1="7143" x2="24138" y2="28571"/>
                        <a14:foregroundMark x1="24138" y1="28571" x2="25287" y2="59184"/>
                        <a14:foregroundMark x1="25287" y1="59184" x2="40517" y2="58673"/>
                        <a14:foregroundMark x1="53368" y1="23906" x2="54657" y2="20419"/>
                        <a14:foregroundMark x1="40517" y1="58673" x2="50949" y2="30451"/>
                        <a14:foregroundMark x1="68793" y1="19956" x2="71264" y2="22449"/>
                        <a14:foregroundMark x1="58772" y1="9847" x2="60205" y2="11293"/>
                        <a14:foregroundMark x1="71304" y1="22959" x2="71491" y2="25315"/>
                        <a14:foregroundMark x1="71264" y1="22449" x2="71304" y2="22959"/>
                        <a14:foregroundMark x1="58591" y1="41193" x2="58046" y2="40816"/>
                        <a14:foregroundMark x1="52213" y1="25753" x2="48563" y2="16327"/>
                        <a14:foregroundMark x1="58046" y1="40816" x2="57715" y2="39960"/>
                        <a14:foregroundMark x1="23563" y1="97959" x2="23563" y2="78571"/>
                        <a14:foregroundMark x1="35080" y1="79915" x2="36504" y2="80163"/>
                        <a14:foregroundMark x1="24425" y1="78061" x2="29320" y2="78913"/>
                        <a14:foregroundMark x1="39080" y1="83739" x2="39080" y2="97959"/>
                        <a14:foregroundMark x1="28397" y1="81157" x2="28582" y2="81170"/>
                        <a14:foregroundMark x1="44253" y1="88776" x2="52901" y2="88776"/>
                        <a14:foregroundMark x1="53448" y1="86735" x2="53351" y2="87679"/>
                        <a14:foregroundMark x1="63384" y1="97168" x2="63793" y2="99490"/>
                        <a14:foregroundMark x1="59483" y1="75000" x2="60911" y2="83112"/>
                        <a14:foregroundMark x1="62931" y1="80102" x2="56034" y2="79082"/>
                        <a14:foregroundMark x1="70402" y1="78571" x2="70402" y2="79082"/>
                        <a14:foregroundMark x1="70402" y1="79082" x2="75287" y2="83163"/>
                        <a14:foregroundMark x1="69828" y1="79082" x2="66961" y2="86292"/>
                        <a14:foregroundMark x1="73769" y1="94388" x2="75000" y2="95408"/>
                        <a14:foregroundMark x1="72282" y1="93156" x2="73769" y2="94388"/>
                        <a14:foregroundMark x1="68618" y1="90120" x2="68887" y2="90343"/>
                        <a14:foregroundMark x1="67114" y1="88874" x2="67969" y2="89582"/>
                        <a14:foregroundMark x1="76293" y1="94388" x2="76437" y2="96429"/>
                        <a14:foregroundMark x1="76078" y1="91327" x2="76293" y2="94388"/>
                        <a14:foregroundMark x1="75668" y1="85506" x2="76078" y2="91327"/>
                        <a14:backgroundMark x1="67529" y1="48980" x2="67529" y2="48980"/>
                        <a14:backgroundMark x1="66379" y1="45918" x2="66379" y2="45918"/>
                        <a14:backgroundMark x1="64080" y1="44898" x2="64080" y2="44898"/>
                        <a14:backgroundMark x1="62644" y1="44898" x2="62644" y2="44898"/>
                        <a14:backgroundMark x1="61782" y1="44898" x2="61782" y2="44898"/>
                        <a14:backgroundMark x1="70402" y1="91327" x2="70402" y2="91327"/>
                        <a14:backgroundMark x1="68678" y1="90816" x2="72414" y2="92857"/>
                        <a14:backgroundMark x1="72414" y1="94388" x2="72414" y2="94388"/>
                        <a14:backgroundMark x1="60632" y1="83163" x2="61207" y2="92857"/>
                        <a14:backgroundMark x1="60920" y1="85204" x2="60920" y2="85204"/>
                        <a14:backgroundMark x1="29598" y1="78061" x2="33333" y2="77041"/>
                        <a14:backgroundMark x1="32759" y1="81633" x2="30747" y2="78061"/>
                        <a14:backgroundMark x1="38218" y1="15816" x2="36782" y2="45918"/>
                        <a14:backgroundMark x1="36782" y1="45918" x2="37644" y2="15306"/>
                        <a14:backgroundMark x1="37644" y1="15306" x2="41092" y2="19898"/>
                        <a14:backgroundMark x1="54598" y1="21939" x2="68391" y2="41327"/>
                        <a14:backgroundMark x1="68391" y1="41327" x2="64080" y2="45408"/>
                        <a14:backgroundMark x1="76149" y1="24490" x2="77874" y2="55102"/>
                        <a14:backgroundMark x1="77874" y1="55102" x2="77874" y2="57143"/>
                        <a14:backgroundMark x1="54310" y1="21939" x2="57759" y2="14286"/>
                        <a14:backgroundMark x1="60632" y1="10714" x2="66954" y2="22449"/>
                        <a14:backgroundMark x1="75862" y1="22959" x2="75862" y2="22959"/>
                        <a14:backgroundMark x1="75000" y1="22449" x2="76149" y2="25000"/>
                        <a14:backgroundMark x1="33621" y1="79592" x2="32759" y2="77551"/>
                        <a14:backgroundMark x1="31897" y1="79592" x2="32759" y2="82143"/>
                        <a14:backgroundMark x1="29598" y1="78571" x2="29885" y2="79082"/>
                        <a14:backgroundMark x1="36782" y1="80102" x2="37069" y2="84184"/>
                        <a14:backgroundMark x1="51437" y1="92347" x2="54310" y2="93367"/>
                        <a14:backgroundMark x1="63506" y1="93367" x2="62069" y2="94388"/>
                        <a14:backgroundMark x1="68678" y1="89796" x2="68966" y2="84184"/>
                      </a14:backgroundRemoval>
                    </a14:imgEffect>
                  </a14:imgLayer>
                </a14:imgProps>
              </a:ext>
            </a:extLst>
          </a:blip>
          <a:stretch>
            <a:fillRect/>
          </a:stretch>
        </p:blipFill>
        <p:spPr>
          <a:xfrm>
            <a:off x="11115730" y="6155299"/>
            <a:ext cx="1178032" cy="663489"/>
          </a:xfrm>
          <a:prstGeom prst="rect">
            <a:avLst/>
          </a:prstGeom>
        </p:spPr>
      </p:pic>
    </p:spTree>
    <p:extLst>
      <p:ext uri="{BB962C8B-B14F-4D97-AF65-F5344CB8AC3E}">
        <p14:creationId xmlns:p14="http://schemas.microsoft.com/office/powerpoint/2010/main" val="3913219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FC157992-4368-1C2B-5B63-9162A82B077C}"/>
              </a:ext>
            </a:extLst>
          </p:cNvPr>
          <p:cNvPicPr>
            <a:picLocks noGrp="1" noChangeAspect="1"/>
          </p:cNvPicPr>
          <p:nvPr>
            <p:ph type="pic" sz="quarter" idx="11"/>
          </p:nvPr>
        </p:nvPicPr>
        <p:blipFill rotWithShape="1">
          <a:blip r:embed="rId3"/>
          <a:srcRect l="27129" r="36823"/>
          <a:stretch/>
        </p:blipFill>
        <p:spPr>
          <a:xfrm>
            <a:off x="466165" y="-356815"/>
            <a:ext cx="4788040" cy="63595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5682738" y="510989"/>
            <a:ext cx="4043967" cy="5387788"/>
          </a:xfrm>
        </p:spPr>
        <p:txBody>
          <a:bodyPr/>
          <a:lstStyle/>
          <a:p>
            <a:pPr>
              <a:spcBef>
                <a:spcPts val="1200"/>
              </a:spcBef>
            </a:pPr>
            <a:r>
              <a:rPr lang="en-IN" sz="1900" i="0" u="sng" dirty="0">
                <a:solidFill>
                  <a:srgbClr val="7030A0"/>
                </a:solidFill>
                <a:effectLst/>
                <a:hlinkClick r:id="rId4">
                  <a:extLst>
                    <a:ext uri="{A12FA001-AC4F-418D-AE19-62706E023703}">
                      <ahyp:hlinkClr xmlns:ahyp="http://schemas.microsoft.com/office/drawing/2018/hyperlinkcolor" val="tx"/>
                    </a:ext>
                  </a:extLst>
                </a:hlinkClick>
              </a:rPr>
              <a:t>Social Metaverse Company</a:t>
            </a:r>
            <a:r>
              <a:rPr lang="en-US" sz="2000" u="sng" dirty="0">
                <a:cs typeface="Arial" panose="020B0604020202020204" pitchFamily="34" charset="0"/>
              </a:rPr>
              <a:t>:</a:t>
            </a:r>
            <a:br>
              <a:rPr lang="en-US" sz="2000" u="sng" dirty="0">
                <a:cs typeface="Arial" panose="020B0604020202020204" pitchFamily="34" charset="0"/>
              </a:rPr>
            </a:br>
            <a:br>
              <a:rPr lang="en-US" sz="2000" u="sng" dirty="0">
                <a:latin typeface="Arial" panose="020B0604020202020204" pitchFamily="34" charset="0"/>
                <a:cs typeface="Arial" panose="020B0604020202020204" pitchFamily="34" charset="0"/>
              </a:rPr>
            </a:b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o. </a:t>
            </a:r>
            <a:r>
              <a:rPr lang="en-US" sz="1400" b="0" i="0" cap="none" dirty="0">
                <a:effectLst/>
                <a:latin typeface="Arial" panose="020B0604020202020204" pitchFamily="34" charset="0"/>
                <a:cs typeface="Arial" panose="020B0604020202020204" pitchFamily="34" charset="0"/>
              </a:rPr>
              <a:t>Social</a:t>
            </a:r>
            <a:r>
              <a:rPr lang="en-US" sz="1400" b="0" i="0" dirty="0">
                <a:effectLst/>
                <a:latin typeface="Arial" panose="020B0604020202020204" pitchFamily="34" charset="0"/>
                <a:cs typeface="Arial" panose="020B0604020202020204" pitchFamily="34" charset="0"/>
              </a:rPr>
              <a:t> </a:t>
            </a:r>
            <a:r>
              <a:rPr lang="en-US" sz="1400" b="0" i="0" cap="none" dirty="0">
                <a:effectLst/>
                <a:latin typeface="Arial" panose="020B0604020202020204" pitchFamily="34" charset="0"/>
                <a:cs typeface="Arial" panose="020B0604020202020204" pitchFamily="34" charset="0"/>
              </a:rPr>
              <a:t>Media</a:t>
            </a:r>
            <a:r>
              <a:rPr lang="en-US" sz="1400" b="0" i="0" dirty="0">
                <a:effectLst/>
                <a:latin typeface="Arial" panose="020B0604020202020204" pitchFamily="34" charset="0"/>
                <a:cs typeface="Arial" panose="020B0604020202020204" pitchFamily="34" charset="0"/>
              </a:rPr>
              <a:t> </a:t>
            </a:r>
            <a:r>
              <a:rPr lang="en-US" sz="1400" b="0" i="0" cap="none" dirty="0">
                <a:effectLst/>
                <a:latin typeface="Arial" panose="020B0604020202020204" pitchFamily="34" charset="0"/>
                <a:cs typeface="Arial" panose="020B0604020202020204" pitchFamily="34" charset="0"/>
              </a:rPr>
              <a:t>is a computer-based         technologies that facilitates sharing of ideas, thoughts and information through  virtual networks and communication.</a:t>
            </a:r>
            <a:br>
              <a:rPr lang="en-US" sz="1400" b="0" i="0" cap="none" dirty="0">
                <a:effectLst/>
                <a:latin typeface="Arial" panose="020B0604020202020204" pitchFamily="34" charset="0"/>
                <a:cs typeface="Arial" panose="020B0604020202020204" pitchFamily="34" charset="0"/>
              </a:rPr>
            </a:br>
            <a:br>
              <a:rPr lang="en-US" sz="1400" b="0" i="0" cap="none" dirty="0">
                <a:effectLst/>
                <a:latin typeface="Arial" panose="020B0604020202020204" pitchFamily="34" charset="0"/>
                <a:cs typeface="Arial" panose="020B0604020202020204" pitchFamily="34" charset="0"/>
              </a:rPr>
            </a:br>
            <a:br>
              <a:rPr lang="en-US" sz="1400" b="0" i="0" cap="none" dirty="0">
                <a:solidFill>
                  <a:schemeClr val="tx1"/>
                </a:solidFill>
                <a:effectLst/>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o.</a:t>
            </a:r>
            <a:r>
              <a:rPr lang="en-US" sz="1200" b="0" cap="none">
                <a:solidFill>
                  <a:srgbClr val="1F1F1F"/>
                </a:solidFill>
                <a:latin typeface="Arial" panose="020B0604020202020204" pitchFamily="34" charset="0"/>
                <a:cs typeface="Arial" panose="020B0604020202020204" pitchFamily="34" charset="0"/>
              </a:rPr>
              <a:t> </a:t>
            </a:r>
            <a:r>
              <a:rPr lang="en-US" sz="1400" b="0" i="0" cap="none">
                <a:effectLst/>
                <a:highlight>
                  <a:srgbClr val="FFFFFF"/>
                </a:highlight>
                <a:latin typeface="Arial" panose="020B0604020202020204" pitchFamily="34" charset="0"/>
                <a:cs typeface="Arial" panose="020B0604020202020204" pitchFamily="34" charset="0"/>
              </a:rPr>
              <a:t>When </a:t>
            </a:r>
            <a:r>
              <a:rPr lang="en-US" sz="1400" b="0" i="0" cap="none" dirty="0">
                <a:effectLst/>
                <a:highlight>
                  <a:srgbClr val="FFFFFF"/>
                </a:highlight>
                <a:latin typeface="Arial" panose="020B0604020202020204" pitchFamily="34" charset="0"/>
                <a:cs typeface="Arial" panose="020B0604020202020204" pitchFamily="34" charset="0"/>
              </a:rPr>
              <a:t>Facebook launched in 2004, it changed the way people connect. Apps like messenger, Instagram and WhatsApp further empowered billions around the world. Now, meta is moving beyond 2D screens toward immersive experiences like augmented, virtual and mixed reality to help build the next evolution in social technolog</a:t>
            </a:r>
            <a:r>
              <a:rPr lang="en-US" sz="1400" b="0" cap="none" dirty="0">
                <a:highlight>
                  <a:srgbClr val="FFFFFF"/>
                </a:highlight>
                <a:latin typeface="Arial" panose="020B0604020202020204" pitchFamily="34" charset="0"/>
                <a:cs typeface="Arial" panose="020B0604020202020204" pitchFamily="34" charset="0"/>
              </a:rPr>
              <a:t>y.</a:t>
            </a:r>
            <a:br>
              <a:rPr lang="en-US" sz="1800" b="0" i="0" cap="none" dirty="0">
                <a:effectLst/>
                <a:latin typeface="Arial" panose="020B0604020202020204" pitchFamily="34" charset="0"/>
                <a:cs typeface="Arial" panose="020B0604020202020204" pitchFamily="34" charset="0"/>
              </a:rPr>
            </a:br>
            <a:br>
              <a:rPr lang="en-US" sz="1600" b="0" i="0" cap="none" dirty="0">
                <a:solidFill>
                  <a:srgbClr val="1F1F1F"/>
                </a:solidFill>
                <a:effectLst/>
                <a:latin typeface="Arial" panose="020B0604020202020204" pitchFamily="34" charset="0"/>
                <a:cs typeface="Arial" panose="020B0604020202020204" pitchFamily="34" charset="0"/>
              </a:rPr>
            </a:br>
            <a:endParaRPr lang="en-US" sz="1600" cap="none"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FC08E259-681D-1C3E-17EC-FB62DE630AB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041" b="99490" l="9483" r="89943">
                        <a14:foregroundMark x1="33394" y1="15093" x2="36207" y2="9694"/>
                        <a14:foregroundMark x1="25575" y1="30102" x2="31994" y2="17782"/>
                        <a14:foregroundMark x1="44195" y1="19049" x2="49713" y2="25510"/>
                        <a14:foregroundMark x1="36207" y1="9694" x2="38234" y2="12068"/>
                        <a14:foregroundMark x1="55985" y1="44898" x2="57471" y2="49490"/>
                        <a14:foregroundMark x1="51614" y1="31385" x2="55985" y2="44898"/>
                        <a14:foregroundMark x1="49713" y1="25510" x2="50618" y2="28306"/>
                        <a14:foregroundMark x1="57471" y1="49490" x2="71552" y2="60204"/>
                        <a14:foregroundMark x1="71813" y1="55102" x2="72089" y2="49715"/>
                        <a14:foregroundMark x1="71552" y1="60204" x2="71709" y2="57143"/>
                        <a14:foregroundMark x1="63501" y1="6828" x2="62644" y2="5102"/>
                        <a14:foregroundMark x1="71504" y1="22959" x2="69523" y2="18967"/>
                        <a14:foregroundMark x1="72577" y1="25122" x2="71504" y2="22959"/>
                        <a14:foregroundMark x1="56261" y1="13395" x2="50862" y2="20408"/>
                        <a14:foregroundMark x1="62644" y1="5102" x2="58680" y2="10252"/>
                        <a14:foregroundMark x1="42869" y1="46835" x2="42529" y2="47959"/>
                        <a14:foregroundMark x1="50862" y1="20408" x2="42870" y2="46832"/>
                        <a14:foregroundMark x1="34914" y1="55770" x2="29598" y2="61224"/>
                        <a14:foregroundMark x1="42529" y1="47959" x2="35003" y2="55679"/>
                        <a14:foregroundMark x1="29598" y1="61224" x2="24425" y2="36735"/>
                        <a14:foregroundMark x1="24425" y1="36735" x2="25862" y2="30612"/>
                        <a14:foregroundMark x1="33043" y1="15040" x2="35345" y2="6122"/>
                        <a14:foregroundMark x1="29023" y1="30612" x2="31916" y2="19405"/>
                        <a14:foregroundMark x1="44097" y1="14951" x2="47989" y2="18878"/>
                        <a14:foregroundMark x1="39377" y1="10190" x2="40229" y2="11049"/>
                        <a14:foregroundMark x1="35345" y1="6122" x2="38700" y2="9507"/>
                        <a14:foregroundMark x1="37800" y1="14448" x2="33908" y2="12755"/>
                        <a14:foregroundMark x1="47989" y1="18878" x2="44280" y2="17265"/>
                        <a14:foregroundMark x1="31783" y1="22186" x2="28161" y2="38265"/>
                        <a14:foregroundMark x1="33908" y1="12755" x2="33382" y2="15091"/>
                        <a14:foregroundMark x1="28161" y1="38265" x2="30948" y2="39679"/>
                        <a14:foregroundMark x1="43070" y1="42622" x2="50287" y2="18367"/>
                        <a14:foregroundMark x1="58786" y1="9787" x2="64943" y2="3571"/>
                        <a14:foregroundMark x1="50287" y1="18367" x2="56575" y2="12019"/>
                        <a14:foregroundMark x1="71540" y1="16234" x2="74863" y2="22613"/>
                        <a14:foregroundMark x1="64943" y1="3571" x2="65341" y2="4335"/>
                        <a14:foregroundMark x1="71764" y1="56106" x2="63793" y2="61224"/>
                        <a14:foregroundMark x1="63793" y1="61224" x2="53448" y2="40816"/>
                        <a14:foregroundMark x1="50481" y1="28524" x2="47414" y2="15816"/>
                        <a14:foregroundMark x1="53448" y1="40816" x2="50945" y2="30445"/>
                        <a14:foregroundMark x1="38546" y1="10354" x2="33333" y2="7143"/>
                        <a14:foregroundMark x1="40078" y1="11297" x2="39359" y2="10854"/>
                        <a14:foregroundMark x1="47414" y1="15816" x2="44618" y2="14094"/>
                        <a14:foregroundMark x1="33333" y1="7143" x2="24138" y2="28571"/>
                        <a14:foregroundMark x1="24138" y1="28571" x2="25287" y2="59184"/>
                        <a14:foregroundMark x1="25287" y1="59184" x2="40517" y2="58673"/>
                        <a14:foregroundMark x1="53368" y1="23906" x2="54657" y2="20419"/>
                        <a14:foregroundMark x1="40517" y1="58673" x2="50949" y2="30451"/>
                        <a14:foregroundMark x1="68793" y1="19956" x2="71264" y2="22449"/>
                        <a14:foregroundMark x1="58772" y1="9847" x2="60205" y2="11293"/>
                        <a14:foregroundMark x1="71304" y1="22959" x2="71491" y2="25315"/>
                        <a14:foregroundMark x1="71264" y1="22449" x2="71304" y2="22959"/>
                        <a14:foregroundMark x1="58591" y1="41193" x2="58046" y2="40816"/>
                        <a14:foregroundMark x1="52213" y1="25753" x2="48563" y2="16327"/>
                        <a14:foregroundMark x1="58046" y1="40816" x2="57715" y2="39960"/>
                        <a14:foregroundMark x1="23563" y1="97959" x2="23563" y2="78571"/>
                        <a14:foregroundMark x1="35080" y1="79915" x2="36504" y2="80163"/>
                        <a14:foregroundMark x1="24425" y1="78061" x2="29320" y2="78913"/>
                        <a14:foregroundMark x1="39080" y1="83739" x2="39080" y2="97959"/>
                        <a14:foregroundMark x1="28397" y1="81157" x2="28582" y2="81170"/>
                        <a14:foregroundMark x1="44253" y1="88776" x2="52901" y2="88776"/>
                        <a14:foregroundMark x1="53448" y1="86735" x2="53351" y2="87679"/>
                        <a14:foregroundMark x1="63384" y1="97168" x2="63793" y2="99490"/>
                        <a14:foregroundMark x1="59483" y1="75000" x2="60911" y2="83112"/>
                        <a14:foregroundMark x1="62931" y1="80102" x2="56034" y2="79082"/>
                        <a14:foregroundMark x1="70402" y1="78571" x2="70402" y2="79082"/>
                        <a14:foregroundMark x1="70402" y1="79082" x2="75287" y2="83163"/>
                        <a14:foregroundMark x1="69828" y1="79082" x2="66961" y2="86292"/>
                        <a14:foregroundMark x1="73769" y1="94388" x2="75000" y2="95408"/>
                        <a14:foregroundMark x1="72282" y1="93156" x2="73769" y2="94388"/>
                        <a14:foregroundMark x1="68618" y1="90120" x2="68887" y2="90343"/>
                        <a14:foregroundMark x1="67114" y1="88874" x2="67969" y2="89582"/>
                        <a14:foregroundMark x1="76293" y1="94388" x2="76437" y2="96429"/>
                        <a14:foregroundMark x1="76078" y1="91327" x2="76293" y2="94388"/>
                        <a14:foregroundMark x1="75668" y1="85506" x2="76078" y2="91327"/>
                        <a14:backgroundMark x1="67529" y1="48980" x2="67529" y2="48980"/>
                        <a14:backgroundMark x1="66379" y1="45918" x2="66379" y2="45918"/>
                        <a14:backgroundMark x1="64080" y1="44898" x2="64080" y2="44898"/>
                        <a14:backgroundMark x1="62644" y1="44898" x2="62644" y2="44898"/>
                        <a14:backgroundMark x1="61782" y1="44898" x2="61782" y2="44898"/>
                        <a14:backgroundMark x1="70402" y1="91327" x2="70402" y2="91327"/>
                        <a14:backgroundMark x1="68678" y1="90816" x2="72414" y2="92857"/>
                        <a14:backgroundMark x1="72414" y1="94388" x2="72414" y2="94388"/>
                        <a14:backgroundMark x1="60632" y1="83163" x2="61207" y2="92857"/>
                        <a14:backgroundMark x1="60920" y1="85204" x2="60920" y2="85204"/>
                        <a14:backgroundMark x1="29598" y1="78061" x2="33333" y2="77041"/>
                        <a14:backgroundMark x1="32759" y1="81633" x2="30747" y2="78061"/>
                        <a14:backgroundMark x1="38218" y1="15816" x2="36782" y2="45918"/>
                        <a14:backgroundMark x1="36782" y1="45918" x2="37644" y2="15306"/>
                        <a14:backgroundMark x1="37644" y1="15306" x2="41092" y2="19898"/>
                        <a14:backgroundMark x1="54598" y1="21939" x2="68391" y2="41327"/>
                        <a14:backgroundMark x1="68391" y1="41327" x2="64080" y2="45408"/>
                        <a14:backgroundMark x1="76149" y1="24490" x2="77874" y2="55102"/>
                        <a14:backgroundMark x1="77874" y1="55102" x2="77874" y2="57143"/>
                        <a14:backgroundMark x1="54310" y1="21939" x2="57759" y2="14286"/>
                        <a14:backgroundMark x1="60632" y1="10714" x2="66954" y2="22449"/>
                        <a14:backgroundMark x1="75862" y1="22959" x2="75862" y2="22959"/>
                        <a14:backgroundMark x1="75000" y1="22449" x2="76149" y2="25000"/>
                        <a14:backgroundMark x1="33621" y1="79592" x2="32759" y2="77551"/>
                        <a14:backgroundMark x1="31897" y1="79592" x2="32759" y2="82143"/>
                        <a14:backgroundMark x1="29598" y1="78571" x2="29885" y2="79082"/>
                        <a14:backgroundMark x1="36782" y1="80102" x2="37069" y2="84184"/>
                        <a14:backgroundMark x1="51437" y1="92347" x2="54310" y2="93367"/>
                        <a14:backgroundMark x1="63506" y1="93367" x2="62069" y2="94388"/>
                        <a14:backgroundMark x1="68678" y1="89796" x2="68966" y2="84184"/>
                      </a14:backgroundRemoval>
                    </a14:imgEffect>
                  </a14:imgLayer>
                </a14:imgProps>
              </a:ext>
            </a:extLst>
          </a:blip>
          <a:stretch>
            <a:fillRect/>
          </a:stretch>
        </p:blipFill>
        <p:spPr>
          <a:xfrm>
            <a:off x="11226173" y="6155299"/>
            <a:ext cx="1178032" cy="663489"/>
          </a:xfrm>
          <a:prstGeom prst="rect">
            <a:avLst/>
          </a:prstGeom>
        </p:spPr>
      </p:pic>
    </p:spTree>
    <p:extLst>
      <p:ext uri="{BB962C8B-B14F-4D97-AF65-F5344CB8AC3E}">
        <p14:creationId xmlns:p14="http://schemas.microsoft.com/office/powerpoint/2010/main" val="2906491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4C32847-8A3F-5472-282E-DC99A03C6CB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535" b="95187" l="2735" r="91677">
                        <a14:foregroundMark x1="7180" y1="48088" x2="12128" y2="48014"/>
                        <a14:foregroundMark x1="12128" y1="48014" x2="21522" y2="48736"/>
                        <a14:foregroundMark x1="21522" y1="48736" x2="28300" y2="55475"/>
                        <a14:foregroundMark x1="28300" y1="55475" x2="26992" y2="71480"/>
                        <a14:foregroundMark x1="26992" y1="71480" x2="8823" y2="71951"/>
                        <a14:foregroundMark x1="7954" y1="71343" x2="4668" y2="67187"/>
                        <a14:foregroundMark x1="12247" y1="52347" x2="19263" y2="59085"/>
                        <a14:foregroundMark x1="19263" y1="59085" x2="20571" y2="58604"/>
                        <a14:foregroundMark x1="18074" y1="53670" x2="24019" y2="52226"/>
                        <a14:foregroundMark x1="7848" y1="50542" x2="7610" y2="63538"/>
                        <a14:foregroundMark x1="7610" y1="63538" x2="9394" y2="54031"/>
                        <a14:foregroundMark x1="9394" y1="54031" x2="16766" y2="50181"/>
                        <a14:foregroundMark x1="16766" y1="50181" x2="7372" y2="49699"/>
                        <a14:foregroundMark x1="7372" y1="49699" x2="4668" y2="54916"/>
                        <a14:foregroundMark x1="4668" y1="64836" x2="18193" y2="53309"/>
                        <a14:foregroundMark x1="18193" y1="53309" x2="12961" y2="58965"/>
                        <a14:foregroundMark x1="12961" y1="58965" x2="5470" y2="54994"/>
                        <a14:foregroundMark x1="5470" y1="54994" x2="4756" y2="64621"/>
                        <a14:foregroundMark x1="4756" y1="64621" x2="4668" y2="63239"/>
                        <a14:foregroundMark x1="4668" y1="57266" x2="12604" y2="59446"/>
                        <a14:foregroundMark x1="12604" y1="59446" x2="19501" y2="52708"/>
                        <a14:foregroundMark x1="19501" y1="52708" x2="26992" y2="49097"/>
                        <a14:foregroundMark x1="26992" y1="49097" x2="14982" y2="48375"/>
                        <a14:foregroundMark x1="5351" y1="66065" x2="5351" y2="65102"/>
                        <a14:foregroundMark x1="4994" y1="69916" x2="13555" y2="71600"/>
                        <a14:foregroundMark x1="13555" y1="71600" x2="27705" y2="71239"/>
                        <a14:foregroundMark x1="15923" y1="46894" x2="15895" y2="45126"/>
                        <a14:foregroundMark x1="15933" y1="47533" x2="15929" y2="47268"/>
                        <a14:foregroundMark x1="17272" y1="39505" x2="23543" y2="37064"/>
                        <a14:foregroundMark x1="23543" y1="37064" x2="33056" y2="37064"/>
                        <a14:foregroundMark x1="33056" y1="37064" x2="41498" y2="36101"/>
                        <a14:foregroundMark x1="41498" y1="36101" x2="41498" y2="27557"/>
                        <a14:foregroundMark x1="37455" y1="27196" x2="37218" y2="35740"/>
                        <a14:foregroundMark x1="37218" y1="35740" x2="17272" y2="37747"/>
                        <a14:foregroundMark x1="15474" y1="45126" x2="15311" y2="45976"/>
                        <a14:foregroundMark x1="15376" y1="47317" x2="15458" y2="47774"/>
                        <a14:foregroundMark x1="17272" y1="36926" x2="26516" y2="38026"/>
                        <a14:foregroundMark x1="26516" y1="38026" x2="27705" y2="37064"/>
                        <a14:foregroundMark x1="26278" y1="36823" x2="18668" y2="37064"/>
                        <a14:foregroundMark x1="27229" y1="36582" x2="17479" y2="36582"/>
                        <a14:foregroundMark x1="17598" y1="37304" x2="17272" y2="37408"/>
                        <a14:foregroundMark x1="19857" y1="36582" x2="17272" y2="38723"/>
                        <a14:foregroundMark x1="15696" y1="38628" x2="17866" y2="36222"/>
                        <a14:foregroundMark x1="17323" y1="36263" x2="16669" y2="36823"/>
                        <a14:foregroundMark x1="92647" y1="95103" x2="94055" y2="89170"/>
                        <a14:foregroundMark x1="87118" y1="16818" x2="86930" y2="14852"/>
                        <a14:foregroundMark x1="94055" y1="89170" x2="91462" y2="62123"/>
                        <a14:foregroundMark x1="82810" y1="9937" x2="82991" y2="10046"/>
                        <a14:foregroundMark x1="53411" y1="6338" x2="35791" y2="5776"/>
                        <a14:foregroundMark x1="35791" y1="5776" x2="32382" y2="10349"/>
                        <a14:foregroundMark x1="14675" y1="36460" x2="14386" y2="36823"/>
                        <a14:foregroundMark x1="9168" y1="72193" x2="10583" y2="72323"/>
                        <a14:foregroundMark x1="4668" y1="71778" x2="5475" y2="71852"/>
                        <a14:foregroundMark x1="52788" y1="30145" x2="51843" y2="31889"/>
                        <a14:foregroundMark x1="53395" y1="34284" x2="54260" y2="35619"/>
                        <a14:foregroundMark x1="52408" y1="32761" x2="52769" y2="33318"/>
                        <a14:foregroundMark x1="51843" y1="31889" x2="52406" y2="32757"/>
                        <a14:foregroundMark x1="66517" y1="38807" x2="67895" y2="38748"/>
                        <a14:foregroundMark x1="65542" y1="34150" x2="64447" y2="32010"/>
                        <a14:foregroundMark x1="67895" y1="38748" x2="67745" y2="38454"/>
                        <a14:foregroundMark x1="64447" y1="32010" x2="67514" y2="17211"/>
                        <a14:foregroundMark x1="45779" y1="26715" x2="53864" y2="41035"/>
                        <a14:foregroundMark x1="53864" y1="41035" x2="66587" y2="42479"/>
                        <a14:foregroundMark x1="70261" y1="36573" x2="70630" y2="35981"/>
                        <a14:foregroundMark x1="66587" y1="42479" x2="69384" y2="37984"/>
                        <a14:foregroundMark x1="70868" y1="35018" x2="77883" y2="41155"/>
                        <a14:foregroundMark x1="77883" y1="41155" x2="77646" y2="44284"/>
                        <a14:foregroundMark x1="41974" y1="27316" x2="46017" y2="33935"/>
                        <a14:foregroundMark x1="46017" y1="33935" x2="45779" y2="50662"/>
                        <a14:foregroundMark x1="45779" y1="50662" x2="42568" y2="58724"/>
                        <a14:foregroundMark x1="42568" y1="58724" x2="42806" y2="77256"/>
                        <a14:foregroundMark x1="42806" y1="77256" x2="34245" y2="79783"/>
                        <a14:foregroundMark x1="34245" y1="79783" x2="27943" y2="85560"/>
                        <a14:foregroundMark x1="27943" y1="85560" x2="12723" y2="72684"/>
                        <a14:foregroundMark x1="12723" y1="72684" x2="25089" y2="71721"/>
                        <a14:foregroundMark x1="25089" y1="71721" x2="30678" y2="64501"/>
                        <a14:foregroundMark x1="30678" y1="64501" x2="29013" y2="54753"/>
                        <a14:foregroundMark x1="29013" y1="54753" x2="36385" y2="50301"/>
                        <a14:foregroundMark x1="36385" y1="50301" x2="39596" y2="31408"/>
                        <a14:foregroundMark x1="39596" y1="31408" x2="42093" y2="27918"/>
                        <a14:foregroundMark x1="32937" y1="9747" x2="42449" y2="5174"/>
                        <a14:foregroundMark x1="42449" y1="5174" x2="50535" y2="6258"/>
                        <a14:foregroundMark x1="50535" y1="6258" x2="33650" y2="8785"/>
                        <a14:foregroundMark x1="33413" y1="7942" x2="42449" y2="5174"/>
                        <a14:foregroundMark x1="42449" y1="5174" x2="52081" y2="6619"/>
                        <a14:foregroundMark x1="52081" y1="6619" x2="33056" y2="5776"/>
                        <a14:foregroundMark x1="80618" y1="44765" x2="85731" y2="52948"/>
                        <a14:foregroundMark x1="85731" y1="52948" x2="85969" y2="53670"/>
                        <a14:foregroundMark x1="73246" y1="54994" x2="81094" y2="57401"/>
                        <a14:foregroundMark x1="81094" y1="57401" x2="71700" y2="57521"/>
                        <a14:foregroundMark x1="71700" y1="57521" x2="84423" y2="58484"/>
                        <a14:foregroundMark x1="84423" y1="58484" x2="86511" y2="57855"/>
                        <a14:foregroundMark x1="91520" y1="62116" x2="91439" y2="63538"/>
                        <a14:foregroundMark x1="91914" y1="55235" x2="91706" y2="58873"/>
                        <a14:foregroundMark x1="91439" y1="63538" x2="91795" y2="64380"/>
                        <a14:foregroundMark x1="71225" y1="78821" x2="91201" y2="78700"/>
                        <a14:foregroundMark x1="91201" y1="78700" x2="91677" y2="94826"/>
                        <a14:foregroundMark x1="91677" y1="94826" x2="72533" y2="95187"/>
                        <a14:foregroundMark x1="72533" y1="95187" x2="71106" y2="79543"/>
                        <a14:foregroundMark x1="51367" y1="71360" x2="51367" y2="71360"/>
                        <a14:foregroundMark x1="46373" y1="77738" x2="46492" y2="67750"/>
                        <a14:foregroundMark x1="46492" y1="67750" x2="68728" y2="65704"/>
                        <a14:foregroundMark x1="68728" y1="65704" x2="69084" y2="54994"/>
                        <a14:foregroundMark x1="69084" y1="54994" x2="77883" y2="52948"/>
                        <a14:foregroundMark x1="77883" y1="52948" x2="85992" y2="53041"/>
                        <a14:foregroundMark x1="36623" y1="21661" x2="36147" y2="12154"/>
                        <a14:foregroundMark x1="36147" y1="12154" x2="35672" y2="20217"/>
                        <a14:foregroundMark x1="35672" y1="20217" x2="38288" y2="6378"/>
                        <a14:foregroundMark x1="38288" y1="6378" x2="41617" y2="21781"/>
                        <a14:foregroundMark x1="41617" y1="21781" x2="49346" y2="9386"/>
                        <a14:foregroundMark x1="49346" y1="9386" x2="48633" y2="17208"/>
                        <a14:foregroundMark x1="48633" y1="17208" x2="52913" y2="8905"/>
                        <a14:foregroundMark x1="52913" y1="8905" x2="39952" y2="13959"/>
                        <a14:foregroundMark x1="39952" y1="13959" x2="34126" y2="8063"/>
                        <a14:foregroundMark x1="34126" y1="8063" x2="36980" y2="9627"/>
                        <a14:foregroundMark x1="34721" y1="6859" x2="46136" y2="7220"/>
                        <a14:foregroundMark x1="46136" y1="7220" x2="55493" y2="5641"/>
                        <a14:foregroundMark x1="87039" y1="53430" x2="91677" y2="59446"/>
                        <a14:foregroundMark x1="91677" y1="59446" x2="90963" y2="69795"/>
                        <a14:foregroundMark x1="91558" y1="63297" x2="90844" y2="58845"/>
                        <a14:foregroundMark x1="86088" y1="52587" x2="85375" y2="44645"/>
                        <a14:foregroundMark x1="85375" y1="44645" x2="77883" y2="40193"/>
                        <a14:foregroundMark x1="77883" y1="40193" x2="77527" y2="35740"/>
                        <a14:foregroundMark x1="77527" y1="35740" x2="78002" y2="37786"/>
                        <a14:foregroundMark x1="78597" y1="35499" x2="78121" y2="37786"/>
                        <a14:foregroundMark x1="73603" y1="18532" x2="81807" y2="19374"/>
                        <a14:foregroundMark x1="4668" y1="88886" x2="8960" y2="94196"/>
                        <a14:foregroundMark x1="11405" y1="94295" x2="17241" y2="93502"/>
                        <a14:foregroundMark x1="17241" y1="93502" x2="21760" y2="86402"/>
                        <a14:foregroundMark x1="21760" y1="86402" x2="15220" y2="79663"/>
                        <a14:foregroundMark x1="15220" y1="79663" x2="4668" y2="79783"/>
                        <a14:foregroundMark x1="35077" y1="78941" x2="34721" y2="87846"/>
                        <a14:foregroundMark x1="34721" y1="87846" x2="47087" y2="89290"/>
                        <a14:foregroundMark x1="47087" y1="89290" x2="51011" y2="82310"/>
                        <a14:foregroundMark x1="51011" y1="82310" x2="42093" y2="78580"/>
                        <a14:foregroundMark x1="42093" y1="78580" x2="35791" y2="79543"/>
                        <a14:foregroundMark x1="4043" y1="49940" x2="4518" y2="48255"/>
                        <a14:foregroundMark x1="4162" y1="48977" x2="4043" y2="48255"/>
                        <a14:foregroundMark x1="51367" y1="26715" x2="50654" y2="35259"/>
                        <a14:foregroundMark x1="50654" y1="35259" x2="50773" y2="35860"/>
                        <a14:backgroundMark x1="5457" y1="65636" x2="5470" y2="65945"/>
                        <a14:backgroundMark x1="5470" y1="65945" x2="6002" y2="65171"/>
                        <a14:backgroundMark x1="32105" y1="10349" x2="32105" y2="26233"/>
                        <a14:backgroundMark x1="32105" y1="26233" x2="28300" y2="33213"/>
                        <a14:backgroundMark x1="28300" y1="33213" x2="832" y2="35259"/>
                        <a14:backgroundMark x1="55886" y1="5776" x2="57075" y2="14320"/>
                        <a14:backgroundMark x1="57075" y1="14320" x2="65636" y2="15283"/>
                        <a14:backgroundMark x1="65636" y1="15283" x2="87753" y2="13478"/>
                        <a14:backgroundMark x1="55648" y1="5415" x2="55648" y2="5415"/>
                        <a14:backgroundMark x1="55648" y1="5415" x2="63971" y2="6498"/>
                        <a14:backgroundMark x1="63971" y1="6498" x2="74316" y2="5535"/>
                        <a14:backgroundMark x1="74316" y1="5535" x2="82521" y2="8664"/>
                        <a14:backgroundMark x1="82521" y1="8664" x2="74554" y2="6619"/>
                        <a14:backgroundMark x1="74554" y1="6619" x2="63853" y2="7581"/>
                        <a14:backgroundMark x1="63853" y1="7581" x2="61237" y2="6619"/>
                        <a14:backgroundMark x1="84423" y1="10710" x2="85375" y2="11432"/>
                        <a14:backgroundMark x1="85612" y1="11673" x2="83948" y2="9868"/>
                        <a14:backgroundMark x1="83829" y1="9868" x2="83472" y2="9386"/>
                        <a14:backgroundMark x1="82759" y1="10349" x2="83591" y2="10590"/>
                        <a14:backgroundMark x1="83591" y1="10590" x2="83591" y2="10590"/>
                        <a14:backgroundMark x1="83591" y1="10590" x2="83591" y2="10229"/>
                        <a14:backgroundMark x1="83472" y1="9747" x2="85018" y2="10469"/>
                        <a14:backgroundMark x1="84661" y1="17088" x2="88473" y2="52469"/>
                        <a14:backgroundMark x1="90553" y1="53842" x2="90963" y2="50421"/>
                        <a14:backgroundMark x1="90963" y1="50421" x2="91439" y2="50903"/>
                        <a14:backgroundMark x1="0" y1="96029" x2="17717" y2="96751"/>
                        <a14:backgroundMark x1="17717" y1="96751" x2="28300" y2="96149"/>
                        <a14:backgroundMark x1="28300" y1="96149" x2="75505" y2="97834"/>
                        <a14:backgroundMark x1="75505" y1="97834" x2="92509" y2="97232"/>
                        <a14:backgroundMark x1="92509" y1="97232" x2="99643" y2="97232"/>
                        <a14:backgroundMark x1="14744" y1="36823" x2="14744" y2="45126"/>
                        <a14:backgroundMark x1="14744" y1="45126" x2="5351" y2="45969"/>
                        <a14:backgroundMark x1="4098" y1="48785" x2="2140" y2="53189"/>
                        <a14:backgroundMark x1="5351" y1="45969" x2="4168" y2="48630"/>
                        <a14:backgroundMark x1="2140" y1="53189" x2="2140" y2="95909"/>
                        <a14:backgroundMark x1="11653" y1="40313" x2="4281" y2="45487"/>
                        <a14:backgroundMark x1="4281" y1="45487" x2="12128" y2="39952"/>
                        <a14:backgroundMark x1="12128" y1="39952" x2="13912" y2="36943"/>
                        <a14:backgroundMark x1="4994" y1="72323" x2="11534" y2="76895"/>
                        <a14:backgroundMark x1="11534" y1="76895" x2="4756" y2="76655"/>
                        <a14:backgroundMark x1="55410" y1="14561" x2="55291" y2="34296"/>
                        <a14:backgroundMark x1="55291" y1="34296" x2="64447" y2="37184"/>
                        <a14:backgroundMark x1="64447" y1="37184" x2="61831" y2="17329"/>
                        <a14:backgroundMark x1="69441" y1="35499" x2="61474" y2="37786"/>
                        <a14:backgroundMark x1="61474" y1="37786" x2="52675" y2="37786"/>
                        <a14:backgroundMark x1="52675" y1="37786" x2="52333" y2="35402"/>
                      </a14:backgroundRemoval>
                    </a14:imgEffect>
                  </a14:imgLayer>
                </a14:imgProps>
              </a:ext>
              <a:ext uri="{28A0092B-C50C-407E-A947-70E740481C1C}">
                <a14:useLocalDpi xmlns:a14="http://schemas.microsoft.com/office/drawing/2010/main" val="0"/>
              </a:ext>
            </a:extLst>
          </a:blip>
          <a:srcRect/>
          <a:stretch>
            <a:fillRect/>
          </a:stretch>
        </p:blipFill>
        <p:spPr bwMode="auto">
          <a:xfrm>
            <a:off x="6326277" y="185784"/>
            <a:ext cx="5865723" cy="64472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363071" y="468405"/>
            <a:ext cx="5411877" cy="532603"/>
          </a:xfrm>
        </p:spPr>
        <p:txBody>
          <a:bodyPr/>
          <a:lstStyle/>
          <a:p>
            <a:r>
              <a:rPr lang="en-US" u="sng" dirty="0">
                <a:effectLst>
                  <a:outerShdw blurRad="38100" dist="38100" dir="2700000" algn="tl">
                    <a:srgbClr val="000000">
                      <a:alpha val="43137"/>
                    </a:srgbClr>
                  </a:outerShdw>
                </a:effectLst>
              </a:rPr>
              <a:t>Data Cleaning -</a:t>
            </a:r>
          </a:p>
        </p:txBody>
      </p:sp>
      <p:graphicFrame>
        <p:nvGraphicFramePr>
          <p:cNvPr id="9" name="Content Placeholder 8">
            <a:extLst>
              <a:ext uri="{FF2B5EF4-FFF2-40B4-BE49-F238E27FC236}">
                <a16:creationId xmlns:a16="http://schemas.microsoft.com/office/drawing/2014/main" id="{79B1DEC2-1CBE-1992-26CD-6E2826FADD3C}"/>
              </a:ext>
            </a:extLst>
          </p:cNvPr>
          <p:cNvGraphicFramePr>
            <a:graphicFrameLocks noGrp="1"/>
          </p:cNvGraphicFramePr>
          <p:nvPr>
            <p:ph idx="1"/>
            <p:extLst>
              <p:ext uri="{D42A27DB-BD31-4B8C-83A1-F6EECF244321}">
                <p14:modId xmlns:p14="http://schemas.microsoft.com/office/powerpoint/2010/main" val="2065805919"/>
              </p:ext>
            </p:extLst>
          </p:nvPr>
        </p:nvGraphicFramePr>
        <p:xfrm>
          <a:off x="-188258" y="1432562"/>
          <a:ext cx="6786282" cy="52040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TextBox 10">
            <a:extLst>
              <a:ext uri="{FF2B5EF4-FFF2-40B4-BE49-F238E27FC236}">
                <a16:creationId xmlns:a16="http://schemas.microsoft.com/office/drawing/2014/main" id="{E0C39C97-F611-2EFB-97AF-900B854D4259}"/>
              </a:ext>
            </a:extLst>
          </p:cNvPr>
          <p:cNvSpPr txBox="1"/>
          <p:nvPr/>
        </p:nvSpPr>
        <p:spPr>
          <a:xfrm rot="5400000">
            <a:off x="10591794" y="4517007"/>
            <a:ext cx="2814919" cy="461665"/>
          </a:xfrm>
          <a:prstGeom prst="rect">
            <a:avLst/>
          </a:prstGeom>
          <a:noFill/>
        </p:spPr>
        <p:txBody>
          <a:bodyPr wrap="square">
            <a:spAutoFit/>
          </a:bodyPr>
          <a:lstStyle/>
          <a:p>
            <a:pPr algn="ctr"/>
            <a:r>
              <a:rPr lang="en-US" sz="2400" b="1" u="sng" dirty="0">
                <a:solidFill>
                  <a:schemeClr val="accent6"/>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Database Schema </a:t>
            </a:r>
            <a:endParaRPr lang="en-IN" sz="2400" b="1" u="sng" dirty="0">
              <a:solidFill>
                <a:schemeClr val="accent6"/>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E2F8171C-F3A4-0DE7-79F7-E81BC93F86E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2041" b="99490" l="9483" r="89943">
                        <a14:foregroundMark x1="33394" y1="15093" x2="36207" y2="9694"/>
                        <a14:foregroundMark x1="25575" y1="30102" x2="31994" y2="17782"/>
                        <a14:foregroundMark x1="44195" y1="19049" x2="49713" y2="25510"/>
                        <a14:foregroundMark x1="36207" y1="9694" x2="38234" y2="12068"/>
                        <a14:foregroundMark x1="55985" y1="44898" x2="57471" y2="49490"/>
                        <a14:foregroundMark x1="51614" y1="31385" x2="55985" y2="44898"/>
                        <a14:foregroundMark x1="49713" y1="25510" x2="50618" y2="28306"/>
                        <a14:foregroundMark x1="57471" y1="49490" x2="71552" y2="60204"/>
                        <a14:foregroundMark x1="71813" y1="55102" x2="72089" y2="49715"/>
                        <a14:foregroundMark x1="71552" y1="60204" x2="71709" y2="57143"/>
                        <a14:foregroundMark x1="63501" y1="6828" x2="62644" y2="5102"/>
                        <a14:foregroundMark x1="71504" y1="22959" x2="69523" y2="18967"/>
                        <a14:foregroundMark x1="72577" y1="25122" x2="71504" y2="22959"/>
                        <a14:foregroundMark x1="56261" y1="13395" x2="50862" y2="20408"/>
                        <a14:foregroundMark x1="62644" y1="5102" x2="58680" y2="10252"/>
                        <a14:foregroundMark x1="42869" y1="46835" x2="42529" y2="47959"/>
                        <a14:foregroundMark x1="50862" y1="20408" x2="42870" y2="46832"/>
                        <a14:foregroundMark x1="34914" y1="55770" x2="29598" y2="61224"/>
                        <a14:foregroundMark x1="42529" y1="47959" x2="35003" y2="55679"/>
                        <a14:foregroundMark x1="29598" y1="61224" x2="24425" y2="36735"/>
                        <a14:foregroundMark x1="24425" y1="36735" x2="25862" y2="30612"/>
                        <a14:foregroundMark x1="33043" y1="15040" x2="35345" y2="6122"/>
                        <a14:foregroundMark x1="29023" y1="30612" x2="31916" y2="19405"/>
                        <a14:foregroundMark x1="44097" y1="14951" x2="47989" y2="18878"/>
                        <a14:foregroundMark x1="39377" y1="10190" x2="40229" y2="11049"/>
                        <a14:foregroundMark x1="35345" y1="6122" x2="38700" y2="9507"/>
                        <a14:foregroundMark x1="37800" y1="14448" x2="33908" y2="12755"/>
                        <a14:foregroundMark x1="47989" y1="18878" x2="44280" y2="17265"/>
                        <a14:foregroundMark x1="31783" y1="22186" x2="28161" y2="38265"/>
                        <a14:foregroundMark x1="33908" y1="12755" x2="33382" y2="15091"/>
                        <a14:foregroundMark x1="28161" y1="38265" x2="30948" y2="39679"/>
                        <a14:foregroundMark x1="43070" y1="42622" x2="50287" y2="18367"/>
                        <a14:foregroundMark x1="58786" y1="9787" x2="64943" y2="3571"/>
                        <a14:foregroundMark x1="50287" y1="18367" x2="56575" y2="12019"/>
                        <a14:foregroundMark x1="71540" y1="16234" x2="74863" y2="22613"/>
                        <a14:foregroundMark x1="64943" y1="3571" x2="65341" y2="4335"/>
                        <a14:foregroundMark x1="71764" y1="56106" x2="63793" y2="61224"/>
                        <a14:foregroundMark x1="63793" y1="61224" x2="53448" y2="40816"/>
                        <a14:foregroundMark x1="50481" y1="28524" x2="47414" y2="15816"/>
                        <a14:foregroundMark x1="53448" y1="40816" x2="50945" y2="30445"/>
                        <a14:foregroundMark x1="38546" y1="10354" x2="33333" y2="7143"/>
                        <a14:foregroundMark x1="40078" y1="11297" x2="39359" y2="10854"/>
                        <a14:foregroundMark x1="47414" y1="15816" x2="44618" y2="14094"/>
                        <a14:foregroundMark x1="33333" y1="7143" x2="24138" y2="28571"/>
                        <a14:foregroundMark x1="24138" y1="28571" x2="25287" y2="59184"/>
                        <a14:foregroundMark x1="25287" y1="59184" x2="40517" y2="58673"/>
                        <a14:foregroundMark x1="53368" y1="23906" x2="54657" y2="20419"/>
                        <a14:foregroundMark x1="40517" y1="58673" x2="50949" y2="30451"/>
                        <a14:foregroundMark x1="68793" y1="19956" x2="71264" y2="22449"/>
                        <a14:foregroundMark x1="58772" y1="9847" x2="60205" y2="11293"/>
                        <a14:foregroundMark x1="71304" y1="22959" x2="71491" y2="25315"/>
                        <a14:foregroundMark x1="71264" y1="22449" x2="71304" y2="22959"/>
                        <a14:foregroundMark x1="58591" y1="41193" x2="58046" y2="40816"/>
                        <a14:foregroundMark x1="52213" y1="25753" x2="48563" y2="16327"/>
                        <a14:foregroundMark x1="58046" y1="40816" x2="57715" y2="39960"/>
                        <a14:foregroundMark x1="23563" y1="97959" x2="23563" y2="78571"/>
                        <a14:foregroundMark x1="35080" y1="79915" x2="36504" y2="80163"/>
                        <a14:foregroundMark x1="24425" y1="78061" x2="29320" y2="78913"/>
                        <a14:foregroundMark x1="39080" y1="83739" x2="39080" y2="97959"/>
                        <a14:foregroundMark x1="28397" y1="81157" x2="28582" y2="81170"/>
                        <a14:foregroundMark x1="44253" y1="88776" x2="52901" y2="88776"/>
                        <a14:foregroundMark x1="53448" y1="86735" x2="53351" y2="87679"/>
                        <a14:foregroundMark x1="63384" y1="97168" x2="63793" y2="99490"/>
                        <a14:foregroundMark x1="59483" y1="75000" x2="60911" y2="83112"/>
                        <a14:foregroundMark x1="62931" y1="80102" x2="56034" y2="79082"/>
                        <a14:foregroundMark x1="70402" y1="78571" x2="70402" y2="79082"/>
                        <a14:foregroundMark x1="70402" y1="79082" x2="75287" y2="83163"/>
                        <a14:foregroundMark x1="69828" y1="79082" x2="66961" y2="86292"/>
                        <a14:foregroundMark x1="73769" y1="94388" x2="75000" y2="95408"/>
                        <a14:foregroundMark x1="72282" y1="93156" x2="73769" y2="94388"/>
                        <a14:foregroundMark x1="68618" y1="90120" x2="68887" y2="90343"/>
                        <a14:foregroundMark x1="67114" y1="88874" x2="67969" y2="89582"/>
                        <a14:foregroundMark x1="76293" y1="94388" x2="76437" y2="96429"/>
                        <a14:foregroundMark x1="76078" y1="91327" x2="76293" y2="94388"/>
                        <a14:foregroundMark x1="75668" y1="85506" x2="76078" y2="91327"/>
                        <a14:backgroundMark x1="67529" y1="48980" x2="67529" y2="48980"/>
                        <a14:backgroundMark x1="66379" y1="45918" x2="66379" y2="45918"/>
                        <a14:backgroundMark x1="64080" y1="44898" x2="64080" y2="44898"/>
                        <a14:backgroundMark x1="62644" y1="44898" x2="62644" y2="44898"/>
                        <a14:backgroundMark x1="61782" y1="44898" x2="61782" y2="44898"/>
                        <a14:backgroundMark x1="70402" y1="91327" x2="70402" y2="91327"/>
                        <a14:backgroundMark x1="68678" y1="90816" x2="72414" y2="92857"/>
                        <a14:backgroundMark x1="72414" y1="94388" x2="72414" y2="94388"/>
                        <a14:backgroundMark x1="60632" y1="83163" x2="61207" y2="92857"/>
                        <a14:backgroundMark x1="60920" y1="85204" x2="60920" y2="85204"/>
                        <a14:backgroundMark x1="29598" y1="78061" x2="33333" y2="77041"/>
                        <a14:backgroundMark x1="32759" y1="81633" x2="30747" y2="78061"/>
                        <a14:backgroundMark x1="38218" y1="15816" x2="36782" y2="45918"/>
                        <a14:backgroundMark x1="36782" y1="45918" x2="37644" y2="15306"/>
                        <a14:backgroundMark x1="37644" y1="15306" x2="41092" y2="19898"/>
                        <a14:backgroundMark x1="54598" y1="21939" x2="68391" y2="41327"/>
                        <a14:backgroundMark x1="68391" y1="41327" x2="64080" y2="45408"/>
                        <a14:backgroundMark x1="76149" y1="24490" x2="77874" y2="55102"/>
                        <a14:backgroundMark x1="77874" y1="55102" x2="77874" y2="57143"/>
                        <a14:backgroundMark x1="54310" y1="21939" x2="57759" y2="14286"/>
                        <a14:backgroundMark x1="60632" y1="10714" x2="66954" y2="22449"/>
                        <a14:backgroundMark x1="75862" y1="22959" x2="75862" y2="22959"/>
                        <a14:backgroundMark x1="75000" y1="22449" x2="76149" y2="25000"/>
                        <a14:backgroundMark x1="33621" y1="79592" x2="32759" y2="77551"/>
                        <a14:backgroundMark x1="31897" y1="79592" x2="32759" y2="82143"/>
                        <a14:backgroundMark x1="29598" y1="78571" x2="29885" y2="79082"/>
                        <a14:backgroundMark x1="36782" y1="80102" x2="37069" y2="84184"/>
                        <a14:backgroundMark x1="51437" y1="92347" x2="54310" y2="93367"/>
                        <a14:backgroundMark x1="63506" y1="93367" x2="62069" y2="94388"/>
                        <a14:backgroundMark x1="68678" y1="89796" x2="68966" y2="84184"/>
                      </a14:backgroundRemoval>
                    </a14:imgEffect>
                  </a14:imgLayer>
                </a14:imgProps>
              </a:ext>
            </a:extLst>
          </a:blip>
          <a:stretch>
            <a:fillRect/>
          </a:stretch>
        </p:blipFill>
        <p:spPr>
          <a:xfrm>
            <a:off x="11483788" y="6362596"/>
            <a:ext cx="809974" cy="456192"/>
          </a:xfrm>
          <a:prstGeom prst="rect">
            <a:avLst/>
          </a:prstGeom>
        </p:spPr>
      </p:pic>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457200" y="462523"/>
            <a:ext cx="7631709" cy="783572"/>
          </a:xfrm>
        </p:spPr>
        <p:txBody>
          <a:bodyPr/>
          <a:lstStyle/>
          <a:p>
            <a:r>
              <a:rPr lang="en-US" dirty="0"/>
              <a:t>Follower Analysis - </a:t>
            </a:r>
          </a:p>
        </p:txBody>
      </p:sp>
      <p:graphicFrame>
        <p:nvGraphicFramePr>
          <p:cNvPr id="7" name="Content Placeholder 6">
            <a:extLst>
              <a:ext uri="{FF2B5EF4-FFF2-40B4-BE49-F238E27FC236}">
                <a16:creationId xmlns:a16="http://schemas.microsoft.com/office/drawing/2014/main" id="{FDA511C7-25F8-C913-F22A-05352AA1AB53}"/>
              </a:ext>
            </a:extLst>
          </p:cNvPr>
          <p:cNvGraphicFramePr>
            <a:graphicFrameLocks noGrp="1"/>
          </p:cNvGraphicFramePr>
          <p:nvPr>
            <p:ph sz="half" idx="15"/>
            <p:extLst>
              <p:ext uri="{D42A27DB-BD31-4B8C-83A1-F6EECF244321}">
                <p14:modId xmlns:p14="http://schemas.microsoft.com/office/powerpoint/2010/main" val="2733451340"/>
              </p:ext>
            </p:extLst>
          </p:nvPr>
        </p:nvGraphicFramePr>
        <p:xfrm>
          <a:off x="457200" y="4114800"/>
          <a:ext cx="8532254" cy="3630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5</a:t>
            </a:fld>
            <a:endParaRPr lang="en-US" dirty="0"/>
          </a:p>
        </p:txBody>
      </p:sp>
      <p:graphicFrame>
        <p:nvGraphicFramePr>
          <p:cNvPr id="2" name="Chart 1">
            <a:extLst>
              <a:ext uri="{FF2B5EF4-FFF2-40B4-BE49-F238E27FC236}">
                <a16:creationId xmlns:a16="http://schemas.microsoft.com/office/drawing/2014/main" id="{8435CD80-CF19-AF49-80E8-3B6C2F15A2CD}"/>
              </a:ext>
            </a:extLst>
          </p:cNvPr>
          <p:cNvGraphicFramePr>
            <a:graphicFrameLocks/>
          </p:cNvGraphicFramePr>
          <p:nvPr>
            <p:extLst>
              <p:ext uri="{D42A27DB-BD31-4B8C-83A1-F6EECF244321}">
                <p14:modId xmlns:p14="http://schemas.microsoft.com/office/powerpoint/2010/main" val="187909867"/>
              </p:ext>
            </p:extLst>
          </p:nvPr>
        </p:nvGraphicFramePr>
        <p:xfrm>
          <a:off x="586964" y="1509881"/>
          <a:ext cx="8218245" cy="3420707"/>
        </p:xfrm>
        <a:graphic>
          <a:graphicData uri="http://schemas.openxmlformats.org/drawingml/2006/chart">
            <c:chart xmlns:c="http://schemas.openxmlformats.org/drawingml/2006/chart" xmlns:r="http://schemas.openxmlformats.org/officeDocument/2006/relationships" r:id="rId8"/>
          </a:graphicData>
        </a:graphic>
      </p:graphicFrame>
      <p:pic>
        <p:nvPicPr>
          <p:cNvPr id="12" name="Picture Placeholder 11">
            <a:extLst>
              <a:ext uri="{FF2B5EF4-FFF2-40B4-BE49-F238E27FC236}">
                <a16:creationId xmlns:a16="http://schemas.microsoft.com/office/drawing/2014/main" id="{3A29EB70-4234-3D25-982A-699659954DA1}"/>
              </a:ext>
            </a:extLst>
          </p:cNvPr>
          <p:cNvPicPr>
            <a:picLocks noGrp="1" noChangeAspect="1"/>
          </p:cNvPicPr>
          <p:nvPr>
            <p:ph type="pic" sz="quarter" idx="14"/>
          </p:nvPr>
        </p:nvPicPr>
        <p:blipFill>
          <a:blip r:embed="rId9"/>
          <a:srcRect l="22831" r="22831"/>
          <a:stretch>
            <a:fillRect/>
          </a:stretch>
        </p:blipFill>
        <p:spPr/>
      </p:pic>
    </p:spTree>
    <p:extLst>
      <p:ext uri="{BB962C8B-B14F-4D97-AF65-F5344CB8AC3E}">
        <p14:creationId xmlns:p14="http://schemas.microsoft.com/office/powerpoint/2010/main" val="1941619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457200" y="462523"/>
            <a:ext cx="7631709" cy="783572"/>
          </a:xfrm>
        </p:spPr>
        <p:txBody>
          <a:bodyPr/>
          <a:lstStyle/>
          <a:p>
            <a:r>
              <a:rPr lang="en-US" dirty="0"/>
              <a:t>Follower Analysis - </a:t>
            </a:r>
          </a:p>
        </p:txBody>
      </p:sp>
      <p:graphicFrame>
        <p:nvGraphicFramePr>
          <p:cNvPr id="7" name="Content Placeholder 6">
            <a:extLst>
              <a:ext uri="{FF2B5EF4-FFF2-40B4-BE49-F238E27FC236}">
                <a16:creationId xmlns:a16="http://schemas.microsoft.com/office/drawing/2014/main" id="{FDA511C7-25F8-C913-F22A-05352AA1AB53}"/>
              </a:ext>
            </a:extLst>
          </p:cNvPr>
          <p:cNvGraphicFramePr>
            <a:graphicFrameLocks noGrp="1"/>
          </p:cNvGraphicFramePr>
          <p:nvPr>
            <p:ph sz="half" idx="15"/>
            <p:extLst>
              <p:ext uri="{D42A27DB-BD31-4B8C-83A1-F6EECF244321}">
                <p14:modId xmlns:p14="http://schemas.microsoft.com/office/powerpoint/2010/main" val="3587810143"/>
              </p:ext>
            </p:extLst>
          </p:nvPr>
        </p:nvGraphicFramePr>
        <p:xfrm>
          <a:off x="457200" y="4114800"/>
          <a:ext cx="8532254" cy="3630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6</a:t>
            </a:fld>
            <a:endParaRPr lang="en-US" dirty="0"/>
          </a:p>
        </p:txBody>
      </p:sp>
      <p:graphicFrame>
        <p:nvGraphicFramePr>
          <p:cNvPr id="5" name="Chart 4">
            <a:extLst>
              <a:ext uri="{FF2B5EF4-FFF2-40B4-BE49-F238E27FC236}">
                <a16:creationId xmlns:a16="http://schemas.microsoft.com/office/drawing/2014/main" id="{D1568423-1959-AC1C-2DBE-4F650B5FEF14}"/>
              </a:ext>
            </a:extLst>
          </p:cNvPr>
          <p:cNvGraphicFramePr>
            <a:graphicFrameLocks/>
          </p:cNvGraphicFramePr>
          <p:nvPr>
            <p:extLst>
              <p:ext uri="{D42A27DB-BD31-4B8C-83A1-F6EECF244321}">
                <p14:modId xmlns:p14="http://schemas.microsoft.com/office/powerpoint/2010/main" val="61337463"/>
              </p:ext>
            </p:extLst>
          </p:nvPr>
        </p:nvGraphicFramePr>
        <p:xfrm>
          <a:off x="457200" y="1282800"/>
          <a:ext cx="8532254" cy="3747246"/>
        </p:xfrm>
        <a:graphic>
          <a:graphicData uri="http://schemas.openxmlformats.org/drawingml/2006/chart">
            <c:chart xmlns:c="http://schemas.openxmlformats.org/drawingml/2006/chart" xmlns:r="http://schemas.openxmlformats.org/officeDocument/2006/relationships" r:id="rId8"/>
          </a:graphicData>
        </a:graphic>
      </p:graphicFrame>
      <p:pic>
        <p:nvPicPr>
          <p:cNvPr id="15" name="Picture Placeholder 14">
            <a:extLst>
              <a:ext uri="{FF2B5EF4-FFF2-40B4-BE49-F238E27FC236}">
                <a16:creationId xmlns:a16="http://schemas.microsoft.com/office/drawing/2014/main" id="{41AA8C1A-E37E-5224-67D7-7BB9FA3F898F}"/>
              </a:ext>
            </a:extLst>
          </p:cNvPr>
          <p:cNvPicPr>
            <a:picLocks noGrp="1" noChangeAspect="1"/>
          </p:cNvPicPr>
          <p:nvPr>
            <p:ph type="pic" sz="quarter" idx="14"/>
          </p:nvPr>
        </p:nvPicPr>
        <p:blipFill>
          <a:blip r:embed="rId9"/>
          <a:srcRect l="22831" r="22831"/>
          <a:stretch>
            <a:fillRect/>
          </a:stretch>
        </p:blipFill>
        <p:spPr/>
      </p:pic>
    </p:spTree>
    <p:extLst>
      <p:ext uri="{BB962C8B-B14F-4D97-AF65-F5344CB8AC3E}">
        <p14:creationId xmlns:p14="http://schemas.microsoft.com/office/powerpoint/2010/main" val="2342948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2533099" y="902592"/>
            <a:ext cx="2743012" cy="760535"/>
          </a:xfrm>
        </p:spPr>
        <p:txBody>
          <a:bodyPr/>
          <a:lstStyle/>
          <a:p>
            <a:r>
              <a:rPr lang="en-US" u="sng" dirty="0">
                <a:effectLst>
                  <a:outerShdw blurRad="38100" dist="38100" dir="2700000" algn="tl">
                    <a:srgbClr val="000000">
                      <a:alpha val="43137"/>
                    </a:srgbClr>
                  </a:outerShdw>
                </a:effectLst>
              </a:rPr>
              <a:t>Users </a:t>
            </a:r>
            <a:br>
              <a:rPr lang="en-US" u="sng" dirty="0">
                <a:effectLst>
                  <a:outerShdw blurRad="38100" dist="38100" dir="2700000" algn="tl">
                    <a:srgbClr val="000000">
                      <a:alpha val="43137"/>
                    </a:srgbClr>
                  </a:outerShdw>
                </a:effectLst>
              </a:rPr>
            </a:br>
            <a:r>
              <a:rPr lang="en-US" u="sng" dirty="0">
                <a:effectLst>
                  <a:outerShdw blurRad="38100" dist="38100" dir="2700000" algn="tl">
                    <a:srgbClr val="000000">
                      <a:alpha val="43137"/>
                    </a:srgbClr>
                  </a:outerShdw>
                </a:effectLst>
              </a:rPr>
              <a:t>Activity </a:t>
            </a:r>
            <a:br>
              <a:rPr lang="en-US" u="sng" dirty="0">
                <a:effectLst>
                  <a:outerShdw blurRad="38100" dist="38100" dir="2700000" algn="tl">
                    <a:srgbClr val="000000">
                      <a:alpha val="43137"/>
                    </a:srgbClr>
                  </a:outerShdw>
                </a:effectLst>
              </a:rPr>
            </a:br>
            <a:r>
              <a:rPr lang="en-US" u="sng" dirty="0">
                <a:effectLst>
                  <a:outerShdw blurRad="38100" dist="38100" dir="2700000" algn="tl">
                    <a:srgbClr val="000000">
                      <a:alpha val="43137"/>
                    </a:srgbClr>
                  </a:outerShdw>
                </a:effectLst>
              </a:rPr>
              <a:t>level - </a:t>
            </a:r>
          </a:p>
        </p:txBody>
      </p:sp>
      <p:graphicFrame>
        <p:nvGraphicFramePr>
          <p:cNvPr id="6" name="Content Placeholder 5">
            <a:extLst>
              <a:ext uri="{FF2B5EF4-FFF2-40B4-BE49-F238E27FC236}">
                <a16:creationId xmlns:a16="http://schemas.microsoft.com/office/drawing/2014/main" id="{A2156C11-EB6B-BB3B-4F0F-74A747FCF00D}"/>
              </a:ext>
            </a:extLst>
          </p:cNvPr>
          <p:cNvGraphicFramePr>
            <a:graphicFrameLocks noGrp="1"/>
          </p:cNvGraphicFramePr>
          <p:nvPr>
            <p:ph sz="half" idx="2"/>
            <p:extLst>
              <p:ext uri="{D42A27DB-BD31-4B8C-83A1-F6EECF244321}">
                <p14:modId xmlns:p14="http://schemas.microsoft.com/office/powerpoint/2010/main" val="3111918970"/>
              </p:ext>
            </p:extLst>
          </p:nvPr>
        </p:nvGraphicFramePr>
        <p:xfrm>
          <a:off x="2581834" y="708212"/>
          <a:ext cx="9603763" cy="60332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7</a:t>
            </a:fld>
            <a:endParaRPr lang="en-US" dirty="0"/>
          </a:p>
        </p:txBody>
      </p:sp>
      <p:graphicFrame>
        <p:nvGraphicFramePr>
          <p:cNvPr id="5" name="Chart 4">
            <a:extLst>
              <a:ext uri="{FF2B5EF4-FFF2-40B4-BE49-F238E27FC236}">
                <a16:creationId xmlns:a16="http://schemas.microsoft.com/office/drawing/2014/main" id="{F34E3331-697F-92EB-F02E-52ED1727A6FA}"/>
              </a:ext>
            </a:extLst>
          </p:cNvPr>
          <p:cNvGraphicFramePr/>
          <p:nvPr>
            <p:extLst>
              <p:ext uri="{D42A27DB-BD31-4B8C-83A1-F6EECF244321}">
                <p14:modId xmlns:p14="http://schemas.microsoft.com/office/powerpoint/2010/main" val="1377444216"/>
              </p:ext>
            </p:extLst>
          </p:nvPr>
        </p:nvGraphicFramePr>
        <p:xfrm>
          <a:off x="4106558" y="2069224"/>
          <a:ext cx="6681218" cy="4504372"/>
        </p:xfrm>
        <a:graphic>
          <a:graphicData uri="http://schemas.openxmlformats.org/drawingml/2006/chart">
            <c:chart xmlns:c="http://schemas.openxmlformats.org/drawingml/2006/chart" xmlns:r="http://schemas.openxmlformats.org/officeDocument/2006/relationships" r:id="rId8"/>
          </a:graphicData>
        </a:graphic>
      </p:graphicFrame>
      <p:pic>
        <p:nvPicPr>
          <p:cNvPr id="7" name="Picture 6">
            <a:extLst>
              <a:ext uri="{FF2B5EF4-FFF2-40B4-BE49-F238E27FC236}">
                <a16:creationId xmlns:a16="http://schemas.microsoft.com/office/drawing/2014/main" id="{170E7833-D5FE-BAEA-EAAA-6B2F3214ED02}"/>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041" b="99490" l="9483" r="89943">
                        <a14:foregroundMark x1="33394" y1="15093" x2="36207" y2="9694"/>
                        <a14:foregroundMark x1="25575" y1="30102" x2="31994" y2="17782"/>
                        <a14:foregroundMark x1="44195" y1="19049" x2="49713" y2="25510"/>
                        <a14:foregroundMark x1="36207" y1="9694" x2="38234" y2="12068"/>
                        <a14:foregroundMark x1="55985" y1="44898" x2="57471" y2="49490"/>
                        <a14:foregroundMark x1="51614" y1="31385" x2="55985" y2="44898"/>
                        <a14:foregroundMark x1="49713" y1="25510" x2="50618" y2="28306"/>
                        <a14:foregroundMark x1="57471" y1="49490" x2="71552" y2="60204"/>
                        <a14:foregroundMark x1="71813" y1="55102" x2="72089" y2="49715"/>
                        <a14:foregroundMark x1="71552" y1="60204" x2="71709" y2="57143"/>
                        <a14:foregroundMark x1="63501" y1="6828" x2="62644" y2="5102"/>
                        <a14:foregroundMark x1="71504" y1="22959" x2="69523" y2="18967"/>
                        <a14:foregroundMark x1="72577" y1="25122" x2="71504" y2="22959"/>
                        <a14:foregroundMark x1="56261" y1="13395" x2="50862" y2="20408"/>
                        <a14:foregroundMark x1="62644" y1="5102" x2="58680" y2="10252"/>
                        <a14:foregroundMark x1="42869" y1="46835" x2="42529" y2="47959"/>
                        <a14:foregroundMark x1="50862" y1="20408" x2="42870" y2="46832"/>
                        <a14:foregroundMark x1="34914" y1="55770" x2="29598" y2="61224"/>
                        <a14:foregroundMark x1="42529" y1="47959" x2="35003" y2="55679"/>
                        <a14:foregroundMark x1="29598" y1="61224" x2="24425" y2="36735"/>
                        <a14:foregroundMark x1="24425" y1="36735" x2="25862" y2="30612"/>
                        <a14:foregroundMark x1="33043" y1="15040" x2="35345" y2="6122"/>
                        <a14:foregroundMark x1="29023" y1="30612" x2="31916" y2="19405"/>
                        <a14:foregroundMark x1="44097" y1="14951" x2="47989" y2="18878"/>
                        <a14:foregroundMark x1="39377" y1="10190" x2="40229" y2="11049"/>
                        <a14:foregroundMark x1="35345" y1="6122" x2="38700" y2="9507"/>
                        <a14:foregroundMark x1="37800" y1="14448" x2="33908" y2="12755"/>
                        <a14:foregroundMark x1="47989" y1="18878" x2="44280" y2="17265"/>
                        <a14:foregroundMark x1="31783" y1="22186" x2="28161" y2="38265"/>
                        <a14:foregroundMark x1="33908" y1="12755" x2="33382" y2="15091"/>
                        <a14:foregroundMark x1="28161" y1="38265" x2="30948" y2="39679"/>
                        <a14:foregroundMark x1="43070" y1="42622" x2="50287" y2="18367"/>
                        <a14:foregroundMark x1="58786" y1="9787" x2="64943" y2="3571"/>
                        <a14:foregroundMark x1="50287" y1="18367" x2="56575" y2="12019"/>
                        <a14:foregroundMark x1="71540" y1="16234" x2="74863" y2="22613"/>
                        <a14:foregroundMark x1="64943" y1="3571" x2="65341" y2="4335"/>
                        <a14:foregroundMark x1="71764" y1="56106" x2="63793" y2="61224"/>
                        <a14:foregroundMark x1="63793" y1="61224" x2="53448" y2="40816"/>
                        <a14:foregroundMark x1="50481" y1="28524" x2="47414" y2="15816"/>
                        <a14:foregroundMark x1="53448" y1="40816" x2="50945" y2="30445"/>
                        <a14:foregroundMark x1="38546" y1="10354" x2="33333" y2="7143"/>
                        <a14:foregroundMark x1="40078" y1="11297" x2="39359" y2="10854"/>
                        <a14:foregroundMark x1="47414" y1="15816" x2="44618" y2="14094"/>
                        <a14:foregroundMark x1="33333" y1="7143" x2="24138" y2="28571"/>
                        <a14:foregroundMark x1="24138" y1="28571" x2="25287" y2="59184"/>
                        <a14:foregroundMark x1="25287" y1="59184" x2="40517" y2="58673"/>
                        <a14:foregroundMark x1="53368" y1="23906" x2="54657" y2="20419"/>
                        <a14:foregroundMark x1="40517" y1="58673" x2="50949" y2="30451"/>
                        <a14:foregroundMark x1="68793" y1="19956" x2="71264" y2="22449"/>
                        <a14:foregroundMark x1="58772" y1="9847" x2="60205" y2="11293"/>
                        <a14:foregroundMark x1="71304" y1="22959" x2="71491" y2="25315"/>
                        <a14:foregroundMark x1="71264" y1="22449" x2="71304" y2="22959"/>
                        <a14:foregroundMark x1="58591" y1="41193" x2="58046" y2="40816"/>
                        <a14:foregroundMark x1="52213" y1="25753" x2="48563" y2="16327"/>
                        <a14:foregroundMark x1="58046" y1="40816" x2="57715" y2="39960"/>
                        <a14:foregroundMark x1="23563" y1="97959" x2="23563" y2="78571"/>
                        <a14:foregroundMark x1="35080" y1="79915" x2="36504" y2="80163"/>
                        <a14:foregroundMark x1="24425" y1="78061" x2="29320" y2="78913"/>
                        <a14:foregroundMark x1="39080" y1="83739" x2="39080" y2="97959"/>
                        <a14:foregroundMark x1="28397" y1="81157" x2="28582" y2="81170"/>
                        <a14:foregroundMark x1="44253" y1="88776" x2="52901" y2="88776"/>
                        <a14:foregroundMark x1="53448" y1="86735" x2="53351" y2="87679"/>
                        <a14:foregroundMark x1="63384" y1="97168" x2="63793" y2="99490"/>
                        <a14:foregroundMark x1="59483" y1="75000" x2="60911" y2="83112"/>
                        <a14:foregroundMark x1="62931" y1="80102" x2="56034" y2="79082"/>
                        <a14:foregroundMark x1="70402" y1="78571" x2="70402" y2="79082"/>
                        <a14:foregroundMark x1="70402" y1="79082" x2="75287" y2="83163"/>
                        <a14:foregroundMark x1="69828" y1="79082" x2="66961" y2="86292"/>
                        <a14:foregroundMark x1="73769" y1="94388" x2="75000" y2="95408"/>
                        <a14:foregroundMark x1="72282" y1="93156" x2="73769" y2="94388"/>
                        <a14:foregroundMark x1="68618" y1="90120" x2="68887" y2="90343"/>
                        <a14:foregroundMark x1="67114" y1="88874" x2="67969" y2="89582"/>
                        <a14:foregroundMark x1="76293" y1="94388" x2="76437" y2="96429"/>
                        <a14:foregroundMark x1="76078" y1="91327" x2="76293" y2="94388"/>
                        <a14:foregroundMark x1="75668" y1="85506" x2="76078" y2="91327"/>
                        <a14:backgroundMark x1="67529" y1="48980" x2="67529" y2="48980"/>
                        <a14:backgroundMark x1="66379" y1="45918" x2="66379" y2="45918"/>
                        <a14:backgroundMark x1="64080" y1="44898" x2="64080" y2="44898"/>
                        <a14:backgroundMark x1="62644" y1="44898" x2="62644" y2="44898"/>
                        <a14:backgroundMark x1="61782" y1="44898" x2="61782" y2="44898"/>
                        <a14:backgroundMark x1="70402" y1="91327" x2="70402" y2="91327"/>
                        <a14:backgroundMark x1="68678" y1="90816" x2="72414" y2="92857"/>
                        <a14:backgroundMark x1="72414" y1="94388" x2="72414" y2="94388"/>
                        <a14:backgroundMark x1="60632" y1="83163" x2="61207" y2="92857"/>
                        <a14:backgroundMark x1="60920" y1="85204" x2="60920" y2="85204"/>
                        <a14:backgroundMark x1="29598" y1="78061" x2="33333" y2="77041"/>
                        <a14:backgroundMark x1="32759" y1="81633" x2="30747" y2="78061"/>
                        <a14:backgroundMark x1="38218" y1="15816" x2="36782" y2="45918"/>
                        <a14:backgroundMark x1="36782" y1="45918" x2="37644" y2="15306"/>
                        <a14:backgroundMark x1="37644" y1="15306" x2="41092" y2="19898"/>
                        <a14:backgroundMark x1="54598" y1="21939" x2="68391" y2="41327"/>
                        <a14:backgroundMark x1="68391" y1="41327" x2="64080" y2="45408"/>
                        <a14:backgroundMark x1="76149" y1="24490" x2="77874" y2="55102"/>
                        <a14:backgroundMark x1="77874" y1="55102" x2="77874" y2="57143"/>
                        <a14:backgroundMark x1="54310" y1="21939" x2="57759" y2="14286"/>
                        <a14:backgroundMark x1="60632" y1="10714" x2="66954" y2="22449"/>
                        <a14:backgroundMark x1="75862" y1="22959" x2="75862" y2="22959"/>
                        <a14:backgroundMark x1="75000" y1="22449" x2="76149" y2="25000"/>
                        <a14:backgroundMark x1="33621" y1="79592" x2="32759" y2="77551"/>
                        <a14:backgroundMark x1="31897" y1="79592" x2="32759" y2="82143"/>
                        <a14:backgroundMark x1="29598" y1="78571" x2="29885" y2="79082"/>
                        <a14:backgroundMark x1="36782" y1="80102" x2="37069" y2="84184"/>
                        <a14:backgroundMark x1="51437" y1="92347" x2="54310" y2="93367"/>
                        <a14:backgroundMark x1="63506" y1="93367" x2="62069" y2="94388"/>
                        <a14:backgroundMark x1="68678" y1="89796" x2="68966" y2="84184"/>
                      </a14:backgroundRemoval>
                    </a14:imgEffect>
                  </a14:imgLayer>
                </a14:imgProps>
              </a:ext>
            </a:extLst>
          </a:blip>
          <a:stretch>
            <a:fillRect/>
          </a:stretch>
        </p:blipFill>
        <p:spPr>
          <a:xfrm>
            <a:off x="11257752" y="6198981"/>
            <a:ext cx="1178032" cy="663489"/>
          </a:xfrm>
          <a:prstGeom prst="rect">
            <a:avLst/>
          </a:prstGeom>
        </p:spPr>
      </p:pic>
      <p:pic>
        <p:nvPicPr>
          <p:cNvPr id="8" name="Picture 7">
            <a:extLst>
              <a:ext uri="{FF2B5EF4-FFF2-40B4-BE49-F238E27FC236}">
                <a16:creationId xmlns:a16="http://schemas.microsoft.com/office/drawing/2014/main" id="{1F9AC246-F51C-D8D9-8D4F-EEE3B79584D9}"/>
              </a:ext>
            </a:extLst>
          </p:cNvPr>
          <p:cNvPicPr>
            <a:picLocks noChangeAspect="1"/>
          </p:cNvPicPr>
          <p:nvPr/>
        </p:nvPicPr>
        <p:blipFill>
          <a:blip r:embed="rId11"/>
          <a:stretch>
            <a:fillRect/>
          </a:stretch>
        </p:blipFill>
        <p:spPr>
          <a:xfrm>
            <a:off x="6403" y="2935630"/>
            <a:ext cx="2581834" cy="15402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9" name="Group 8">
            <a:extLst>
              <a:ext uri="{FF2B5EF4-FFF2-40B4-BE49-F238E27FC236}">
                <a16:creationId xmlns:a16="http://schemas.microsoft.com/office/drawing/2014/main" id="{16C33423-F67C-23DB-2411-579582479D40}"/>
              </a:ext>
            </a:extLst>
          </p:cNvPr>
          <p:cNvGrpSpPr/>
          <p:nvPr/>
        </p:nvGrpSpPr>
        <p:grpSpPr>
          <a:xfrm>
            <a:off x="2581834" y="4527162"/>
            <a:ext cx="1544875" cy="1109660"/>
            <a:chOff x="0" y="4923586"/>
            <a:chExt cx="1544875" cy="1109660"/>
          </a:xfrm>
          <a:effectLst>
            <a:outerShdw blurRad="76200" dir="13500000" sy="23000" kx="1200000" algn="br" rotWithShape="0">
              <a:prstClr val="black">
                <a:alpha val="20000"/>
              </a:prstClr>
            </a:outerShdw>
          </a:effectLst>
          <a:scene3d>
            <a:camera prst="orthographicFront">
              <a:rot lat="0" lon="0" rev="0"/>
            </a:camera>
            <a:lightRig rig="balanced" dir="t">
              <a:rot lat="0" lon="0" rev="8700000"/>
            </a:lightRig>
          </a:scene3d>
        </p:grpSpPr>
        <p:sp>
          <p:nvSpPr>
            <p:cNvPr id="10" name="Rectangle: Rounded Corners 9">
              <a:extLst>
                <a:ext uri="{FF2B5EF4-FFF2-40B4-BE49-F238E27FC236}">
                  <a16:creationId xmlns:a16="http://schemas.microsoft.com/office/drawing/2014/main" id="{86E322A0-4421-F184-0A79-7661E06D3211}"/>
                </a:ext>
              </a:extLst>
            </p:cNvPr>
            <p:cNvSpPr/>
            <p:nvPr/>
          </p:nvSpPr>
          <p:spPr>
            <a:xfrm>
              <a:off x="0" y="4923586"/>
              <a:ext cx="1544875" cy="1109660"/>
            </a:xfrm>
            <a:prstGeom prst="roundRect">
              <a:avLst/>
            </a:prstGeom>
            <a:solidFill>
              <a:schemeClr val="accent6">
                <a:alpha val="50000"/>
              </a:schemeClr>
            </a:solid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sp>
        <p:sp>
          <p:nvSpPr>
            <p:cNvPr id="11" name="Rectangle: Rounded Corners 4">
              <a:extLst>
                <a:ext uri="{FF2B5EF4-FFF2-40B4-BE49-F238E27FC236}">
                  <a16:creationId xmlns:a16="http://schemas.microsoft.com/office/drawing/2014/main" id="{A6AEBE47-2D15-C6D2-B77E-8E6BE3A1866F}"/>
                </a:ext>
              </a:extLst>
            </p:cNvPr>
            <p:cNvSpPr txBox="1"/>
            <p:nvPr/>
          </p:nvSpPr>
          <p:spPr>
            <a:xfrm>
              <a:off x="54169" y="4977755"/>
              <a:ext cx="1436537" cy="1001322"/>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Higher the range of user’s activity higher is their interaction with the platform.</a:t>
              </a:r>
              <a:endParaRPr lang="en-IN" sz="1200" b="1" kern="1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grpSp>
        <p:nvGrpSpPr>
          <p:cNvPr id="12" name="Group 11">
            <a:extLst>
              <a:ext uri="{FF2B5EF4-FFF2-40B4-BE49-F238E27FC236}">
                <a16:creationId xmlns:a16="http://schemas.microsoft.com/office/drawing/2014/main" id="{CF8BFEFE-F69A-90A6-D9A8-B1CFC7E934E9}"/>
              </a:ext>
            </a:extLst>
          </p:cNvPr>
          <p:cNvGrpSpPr/>
          <p:nvPr/>
        </p:nvGrpSpPr>
        <p:grpSpPr>
          <a:xfrm>
            <a:off x="10653214" y="4531250"/>
            <a:ext cx="1485380" cy="1051403"/>
            <a:chOff x="7406093" y="2144516"/>
            <a:chExt cx="2197669" cy="1733778"/>
          </a:xfrm>
          <a:effectLst>
            <a:outerShdw blurRad="76200" dir="18900000" sy="23000" kx="-1200000" algn="bl" rotWithShape="0">
              <a:prstClr val="black">
                <a:alpha val="20000"/>
              </a:prstClr>
            </a:outerShdw>
          </a:effectLst>
          <a:scene3d>
            <a:camera prst="orthographicFront">
              <a:rot lat="0" lon="0" rev="0"/>
            </a:camera>
            <a:lightRig rig="balanced" dir="t">
              <a:rot lat="0" lon="0" rev="8700000"/>
            </a:lightRig>
          </a:scene3d>
        </p:grpSpPr>
        <p:sp>
          <p:nvSpPr>
            <p:cNvPr id="13" name="Rectangle: Rounded Corners 12">
              <a:extLst>
                <a:ext uri="{FF2B5EF4-FFF2-40B4-BE49-F238E27FC236}">
                  <a16:creationId xmlns:a16="http://schemas.microsoft.com/office/drawing/2014/main" id="{037C8612-C0D3-8CF7-D854-89E255C1E7FC}"/>
                </a:ext>
              </a:extLst>
            </p:cNvPr>
            <p:cNvSpPr/>
            <p:nvPr/>
          </p:nvSpPr>
          <p:spPr>
            <a:xfrm>
              <a:off x="7406093" y="2144516"/>
              <a:ext cx="2197669" cy="1733778"/>
            </a:xfrm>
            <a:prstGeom prst="roundRect">
              <a:avLst/>
            </a:prstGeom>
            <a:solidFill>
              <a:schemeClr val="accent6">
                <a:alpha val="50000"/>
              </a:schemeClr>
            </a:solid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sp>
        <p:sp>
          <p:nvSpPr>
            <p:cNvPr id="14" name="Rectangle: Rounded Corners 4">
              <a:extLst>
                <a:ext uri="{FF2B5EF4-FFF2-40B4-BE49-F238E27FC236}">
                  <a16:creationId xmlns:a16="http://schemas.microsoft.com/office/drawing/2014/main" id="{AAC1FE33-4425-27A2-850F-CB0C2449031A}"/>
                </a:ext>
              </a:extLst>
            </p:cNvPr>
            <p:cNvSpPr txBox="1"/>
            <p:nvPr/>
          </p:nvSpPr>
          <p:spPr>
            <a:xfrm>
              <a:off x="7490729" y="2229152"/>
              <a:ext cx="2028397" cy="1564506"/>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1400" b="1" kern="1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The count of users in the highest range of activity are low.</a:t>
              </a:r>
              <a:endParaRPr lang="en-IN" sz="1400" b="1" kern="1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grpSp>
        <p:nvGrpSpPr>
          <p:cNvPr id="15" name="Group 14">
            <a:extLst>
              <a:ext uri="{FF2B5EF4-FFF2-40B4-BE49-F238E27FC236}">
                <a16:creationId xmlns:a16="http://schemas.microsoft.com/office/drawing/2014/main" id="{04CB6460-9C36-8F69-E887-521BC867843A}"/>
              </a:ext>
            </a:extLst>
          </p:cNvPr>
          <p:cNvGrpSpPr/>
          <p:nvPr/>
        </p:nvGrpSpPr>
        <p:grpSpPr>
          <a:xfrm>
            <a:off x="6586449" y="569959"/>
            <a:ext cx="1686715" cy="1304885"/>
            <a:chOff x="3292712" y="-68511"/>
            <a:chExt cx="1386874" cy="1609483"/>
          </a:xfrm>
          <a:effectLst>
            <a:outerShdw blurRad="76200" dist="12700" dir="2700000" sy="-23000" kx="-800400" algn="bl" rotWithShape="0">
              <a:prstClr val="black">
                <a:alpha val="20000"/>
              </a:prstClr>
            </a:outerShdw>
          </a:effectLst>
          <a:scene3d>
            <a:camera prst="orthographicFront">
              <a:rot lat="0" lon="0" rev="0"/>
            </a:camera>
            <a:lightRig rig="balanced" dir="t">
              <a:rot lat="0" lon="0" rev="8700000"/>
            </a:lightRig>
          </a:scene3d>
        </p:grpSpPr>
        <p:sp>
          <p:nvSpPr>
            <p:cNvPr id="16" name="Rectangle: Rounded Corners 15">
              <a:extLst>
                <a:ext uri="{FF2B5EF4-FFF2-40B4-BE49-F238E27FC236}">
                  <a16:creationId xmlns:a16="http://schemas.microsoft.com/office/drawing/2014/main" id="{EE08EFF8-EF33-761B-829F-7C5A92DBBD54}"/>
                </a:ext>
              </a:extLst>
            </p:cNvPr>
            <p:cNvSpPr/>
            <p:nvPr/>
          </p:nvSpPr>
          <p:spPr>
            <a:xfrm>
              <a:off x="3292712" y="0"/>
              <a:ext cx="1386874" cy="1540972"/>
            </a:xfrm>
            <a:prstGeom prst="roundRect">
              <a:avLst/>
            </a:prstGeom>
            <a:solidFill>
              <a:schemeClr val="accent6">
                <a:alpha val="50000"/>
              </a:schemeClr>
            </a:solid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sp>
        <p:sp>
          <p:nvSpPr>
            <p:cNvPr id="17" name="Rectangle: Rounded Corners 4">
              <a:extLst>
                <a:ext uri="{FF2B5EF4-FFF2-40B4-BE49-F238E27FC236}">
                  <a16:creationId xmlns:a16="http://schemas.microsoft.com/office/drawing/2014/main" id="{03C06FEF-6CC0-8FCE-0E5C-452C9D65B3B8}"/>
                </a:ext>
              </a:extLst>
            </p:cNvPr>
            <p:cNvSpPr txBox="1"/>
            <p:nvPr/>
          </p:nvSpPr>
          <p:spPr>
            <a:xfrm>
              <a:off x="3350646" y="-68511"/>
              <a:ext cx="1251470" cy="1405568"/>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en-US" sz="1200" b="1" kern="1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0" lvl="0" indent="0" algn="ctr" defTabSz="533400">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Most of the user’s lies in the mid-range of the activity level.</a:t>
              </a:r>
              <a:endParaRPr lang="en-IN" sz="1200" b="1" kern="1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68568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3540C-B84F-9430-E9DE-67FF93A47661}"/>
              </a:ext>
            </a:extLst>
          </p:cNvPr>
          <p:cNvSpPr>
            <a:spLocks noGrp="1"/>
          </p:cNvSpPr>
          <p:nvPr>
            <p:ph type="title"/>
          </p:nvPr>
        </p:nvSpPr>
        <p:spPr>
          <a:xfrm>
            <a:off x="2590988" y="0"/>
            <a:ext cx="7965461" cy="690282"/>
          </a:xfrm>
        </p:spPr>
        <p:txBody>
          <a:bodyPr/>
          <a:lstStyle/>
          <a:p>
            <a:r>
              <a:rPr lang="en-US" u="sng" dirty="0"/>
              <a:t>Users engagement rate -</a:t>
            </a:r>
            <a:endParaRPr lang="en-IN" u="sng" dirty="0"/>
          </a:p>
        </p:txBody>
      </p:sp>
      <p:sp>
        <p:nvSpPr>
          <p:cNvPr id="4" name="Slide Number Placeholder 3">
            <a:extLst>
              <a:ext uri="{FF2B5EF4-FFF2-40B4-BE49-F238E27FC236}">
                <a16:creationId xmlns:a16="http://schemas.microsoft.com/office/drawing/2014/main" id="{4AC981C5-2DE3-675E-C2C2-873BBCF5764F}"/>
              </a:ext>
            </a:extLst>
          </p:cNvPr>
          <p:cNvSpPr>
            <a:spLocks noGrp="1"/>
          </p:cNvSpPr>
          <p:nvPr>
            <p:ph type="sldNum" sz="quarter" idx="10"/>
          </p:nvPr>
        </p:nvSpPr>
        <p:spPr/>
        <p:txBody>
          <a:bodyPr/>
          <a:lstStyle/>
          <a:p>
            <a:fld id="{48F63A3B-78C7-47BE-AE5E-E10140E04643}" type="slidenum">
              <a:rPr lang="en-US" smtClean="0"/>
              <a:pPr/>
              <a:t>8</a:t>
            </a:fld>
            <a:endParaRPr lang="en-US" dirty="0"/>
          </a:p>
        </p:txBody>
      </p:sp>
      <p:pic>
        <p:nvPicPr>
          <p:cNvPr id="5" name="Picture 4">
            <a:extLst>
              <a:ext uri="{FF2B5EF4-FFF2-40B4-BE49-F238E27FC236}">
                <a16:creationId xmlns:a16="http://schemas.microsoft.com/office/drawing/2014/main" id="{CD3DE51E-E01D-802B-69B4-2A8EB04137A7}"/>
              </a:ext>
            </a:extLst>
          </p:cNvPr>
          <p:cNvPicPr>
            <a:picLocks noChangeAspect="1"/>
          </p:cNvPicPr>
          <p:nvPr/>
        </p:nvPicPr>
        <p:blipFill>
          <a:blip r:embed="rId2"/>
          <a:stretch>
            <a:fillRect/>
          </a:stretch>
        </p:blipFill>
        <p:spPr>
          <a:xfrm>
            <a:off x="9154" y="2942513"/>
            <a:ext cx="2581834" cy="15402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a:extLst>
              <a:ext uri="{FF2B5EF4-FFF2-40B4-BE49-F238E27FC236}">
                <a16:creationId xmlns:a16="http://schemas.microsoft.com/office/drawing/2014/main" id="{21350E48-E16A-D5AB-380D-60F9F02EBFBA}"/>
              </a:ext>
            </a:extLst>
          </p:cNvPr>
          <p:cNvGraphicFramePr>
            <a:graphicFrameLocks noGrp="1"/>
          </p:cNvGraphicFramePr>
          <p:nvPr>
            <p:ph sz="half" idx="2"/>
            <p:extLst>
              <p:ext uri="{D42A27DB-BD31-4B8C-83A1-F6EECF244321}">
                <p14:modId xmlns:p14="http://schemas.microsoft.com/office/powerpoint/2010/main" val="2866708687"/>
              </p:ext>
            </p:extLst>
          </p:nvPr>
        </p:nvGraphicFramePr>
        <p:xfrm>
          <a:off x="2134148" y="690282"/>
          <a:ext cx="8422301" cy="34075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05CEB038-D42A-4987-C5F9-5CE6DAD87A3F}"/>
              </a:ext>
            </a:extLst>
          </p:cNvPr>
          <p:cNvGraphicFramePr>
            <a:graphicFrameLocks/>
          </p:cNvGraphicFramePr>
          <p:nvPr>
            <p:extLst>
              <p:ext uri="{D42A27DB-BD31-4B8C-83A1-F6EECF244321}">
                <p14:modId xmlns:p14="http://schemas.microsoft.com/office/powerpoint/2010/main" val="3406016400"/>
              </p:ext>
            </p:extLst>
          </p:nvPr>
        </p:nvGraphicFramePr>
        <p:xfrm>
          <a:off x="6299820" y="3988757"/>
          <a:ext cx="5746376" cy="297681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Diagram 10">
            <a:extLst>
              <a:ext uri="{FF2B5EF4-FFF2-40B4-BE49-F238E27FC236}">
                <a16:creationId xmlns:a16="http://schemas.microsoft.com/office/drawing/2014/main" id="{828B4608-B98E-AD5C-5687-DD767400E6CA}"/>
              </a:ext>
            </a:extLst>
          </p:cNvPr>
          <p:cNvGraphicFramePr/>
          <p:nvPr>
            <p:extLst>
              <p:ext uri="{D42A27DB-BD31-4B8C-83A1-F6EECF244321}">
                <p14:modId xmlns:p14="http://schemas.microsoft.com/office/powerpoint/2010/main" val="1080231093"/>
              </p:ext>
            </p:extLst>
          </p:nvPr>
        </p:nvGraphicFramePr>
        <p:xfrm>
          <a:off x="-1588033" y="5824595"/>
          <a:ext cx="1301162" cy="92333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2" name="Group 11">
            <a:extLst>
              <a:ext uri="{FF2B5EF4-FFF2-40B4-BE49-F238E27FC236}">
                <a16:creationId xmlns:a16="http://schemas.microsoft.com/office/drawing/2014/main" id="{8B30F27F-C615-97E7-25B5-5F22F71FD069}"/>
              </a:ext>
            </a:extLst>
          </p:cNvPr>
          <p:cNvGrpSpPr/>
          <p:nvPr/>
        </p:nvGrpSpPr>
        <p:grpSpPr>
          <a:xfrm rot="19204579">
            <a:off x="3357834" y="4598617"/>
            <a:ext cx="2397704" cy="1440695"/>
            <a:chOff x="4682726" y="29"/>
            <a:chExt cx="1420417" cy="923271"/>
          </a:xfrm>
          <a:scene3d>
            <a:camera prst="orthographicFront">
              <a:rot lat="0" lon="0" rev="0"/>
            </a:camera>
            <a:lightRig rig="contrasting" dir="t">
              <a:rot lat="0" lon="0" rev="1500000"/>
            </a:lightRig>
          </a:scene3d>
        </p:grpSpPr>
        <p:sp>
          <p:nvSpPr>
            <p:cNvPr id="13" name="Rectangle: Top Corners Rounded 12">
              <a:extLst>
                <a:ext uri="{FF2B5EF4-FFF2-40B4-BE49-F238E27FC236}">
                  <a16:creationId xmlns:a16="http://schemas.microsoft.com/office/drawing/2014/main" id="{DC1B08F6-4FEC-AC4F-582F-F7E4A4C11618}"/>
                </a:ext>
              </a:extLst>
            </p:cNvPr>
            <p:cNvSpPr/>
            <p:nvPr/>
          </p:nvSpPr>
          <p:spPr>
            <a:xfrm rot="2400000">
              <a:off x="4682726" y="29"/>
              <a:ext cx="1420417" cy="923271"/>
            </a:xfrm>
            <a:prstGeom prst="round2SameRect">
              <a:avLst/>
            </a:prstGeom>
            <a:ln>
              <a:noFill/>
            </a:ln>
            <a:effectLst>
              <a:outerShdw blurRad="149987" dist="250190" dir="8460000" algn="ctr">
                <a:srgbClr val="000000">
                  <a:alpha val="28000"/>
                </a:srgbClr>
              </a:outerShdw>
            </a:effectLst>
            <a:sp3d prstMaterial="metal">
              <a:bevelT w="88900" h="88900"/>
            </a:sp3d>
          </p:spPr>
          <p:style>
            <a:lnRef idx="1">
              <a:schemeClr val="accent6"/>
            </a:lnRef>
            <a:fillRef idx="2">
              <a:schemeClr val="accent6"/>
            </a:fillRef>
            <a:effectRef idx="1">
              <a:schemeClr val="accent6"/>
            </a:effectRef>
            <a:fontRef idx="minor">
              <a:schemeClr val="dk1"/>
            </a:fontRef>
          </p:style>
          <p:txBody>
            <a:bodyPr/>
            <a:lstStyle/>
            <a:p>
              <a:endParaRPr lang="en-IN" b="1">
                <a:ln w="0"/>
                <a:solidFill>
                  <a:schemeClr val="tx1"/>
                </a:solidFill>
                <a:effectLst>
                  <a:outerShdw blurRad="60007" dist="310007" dir="7680000" sy="30000" kx="1300200" algn="ctr" rotWithShape="0">
                    <a:prstClr val="black">
                      <a:alpha val="32000"/>
                    </a:prstClr>
                  </a:outerShdw>
                </a:effectLst>
              </a:endParaRPr>
            </a:p>
          </p:txBody>
        </p:sp>
        <p:sp>
          <p:nvSpPr>
            <p:cNvPr id="14" name="Rectangle: Top Corners Rounded 4">
              <a:extLst>
                <a:ext uri="{FF2B5EF4-FFF2-40B4-BE49-F238E27FC236}">
                  <a16:creationId xmlns:a16="http://schemas.microsoft.com/office/drawing/2014/main" id="{54588A79-5C94-6B24-7EC6-2BC5E1B00C0A}"/>
                </a:ext>
              </a:extLst>
            </p:cNvPr>
            <p:cNvSpPr txBox="1"/>
            <p:nvPr/>
          </p:nvSpPr>
          <p:spPr>
            <a:xfrm rot="2400000">
              <a:off x="4713311" y="39827"/>
              <a:ext cx="1330277" cy="878201"/>
            </a:xfrm>
            <a:prstGeom prst="rect">
              <a:avLst/>
            </a:prstGeom>
            <a:ln>
              <a:noFill/>
            </a:ln>
            <a:effectLst>
              <a:outerShdw blurRad="149987" dist="250190" dir="8460000" algn="ctr">
                <a:srgbClr val="000000">
                  <a:alpha val="28000"/>
                </a:srgbClr>
              </a:outerShdw>
            </a:effectLst>
            <a:sp3d prstMaterial="metal">
              <a:bevelT w="88900" h="88900"/>
            </a:sp3d>
          </p:spPr>
          <p:style>
            <a:lnRef idx="1">
              <a:schemeClr val="accent6"/>
            </a:lnRef>
            <a:fillRef idx="2">
              <a:schemeClr val="accent6"/>
            </a:fillRef>
            <a:effectRef idx="1">
              <a:schemeClr val="accent6"/>
            </a:effectRef>
            <a:fontRef idx="minor">
              <a:schemeClr val="dk1"/>
            </a:fontRef>
          </p:style>
          <p:txBody>
            <a:bodyPr spcFirstLastPara="0" vert="horz" wrap="square" lIns="45720" tIns="15240" rIns="4572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ln w="0"/>
                  <a:solidFill>
                    <a:schemeClr val="tx1"/>
                  </a:solidFill>
                  <a:effectLst>
                    <a:outerShdw blurRad="60007" dist="310007" dir="7680000" sy="30000" kx="1300200" algn="ctr" rotWithShape="0">
                      <a:prstClr val="black">
                        <a:alpha val="32000"/>
                      </a:prstClr>
                    </a:outerShdw>
                  </a:effectLst>
                </a:rPr>
                <a:t>In the month of October the rate of engagement is highest.</a:t>
              </a:r>
              <a:endParaRPr lang="en-IN" sz="1200" b="1" kern="1200" dirty="0">
                <a:ln w="0"/>
                <a:solidFill>
                  <a:schemeClr val="tx1"/>
                </a:solidFill>
                <a:effectLst>
                  <a:outerShdw blurRad="60007" dist="310007" dir="7680000" sy="30000" kx="1300200" algn="ctr" rotWithShape="0">
                    <a:prstClr val="black">
                      <a:alpha val="32000"/>
                    </a:prstClr>
                  </a:outerShdw>
                </a:effectLst>
              </a:endParaRPr>
            </a:p>
          </p:txBody>
        </p:sp>
      </p:grpSp>
      <p:grpSp>
        <p:nvGrpSpPr>
          <p:cNvPr id="15" name="Group 14">
            <a:extLst>
              <a:ext uri="{FF2B5EF4-FFF2-40B4-BE49-F238E27FC236}">
                <a16:creationId xmlns:a16="http://schemas.microsoft.com/office/drawing/2014/main" id="{AF6C2820-2F4D-1EAB-317E-E2E826B5DB38}"/>
              </a:ext>
            </a:extLst>
          </p:cNvPr>
          <p:cNvGrpSpPr/>
          <p:nvPr/>
        </p:nvGrpSpPr>
        <p:grpSpPr>
          <a:xfrm>
            <a:off x="10231551" y="1743939"/>
            <a:ext cx="1900518" cy="1429567"/>
            <a:chOff x="2342273" y="29"/>
            <a:chExt cx="1420417" cy="923271"/>
          </a:xfrm>
          <a:scene3d>
            <a:camera prst="orthographicFront">
              <a:rot lat="0" lon="0" rev="0"/>
            </a:camera>
            <a:lightRig rig="glow" dir="t">
              <a:rot lat="0" lon="0" rev="4800000"/>
            </a:lightRig>
          </a:scene3d>
        </p:grpSpPr>
        <p:sp>
          <p:nvSpPr>
            <p:cNvPr id="16" name="Rectangle: Top Corners Rounded 15">
              <a:extLst>
                <a:ext uri="{FF2B5EF4-FFF2-40B4-BE49-F238E27FC236}">
                  <a16:creationId xmlns:a16="http://schemas.microsoft.com/office/drawing/2014/main" id="{1C7041C3-C5DD-958D-429F-576ACE27F3AF}"/>
                </a:ext>
              </a:extLst>
            </p:cNvPr>
            <p:cNvSpPr/>
            <p:nvPr/>
          </p:nvSpPr>
          <p:spPr>
            <a:xfrm>
              <a:off x="2342273" y="29"/>
              <a:ext cx="1420417" cy="923271"/>
            </a:xfrm>
            <a:prstGeom prst="round2SameRect">
              <a:avLst/>
            </a:prstGeom>
            <a:ln>
              <a:noFill/>
            </a:ln>
            <a:effectLst>
              <a:outerShdw blurRad="190500" dist="228600" dir="2700000" algn="ctr">
                <a:srgbClr val="000000">
                  <a:alpha val="30000"/>
                </a:srgbClr>
              </a:outerShdw>
            </a:effectLst>
            <a:sp3d prstMaterial="matte">
              <a:bevelT w="127000" h="63500"/>
            </a:sp3d>
          </p:spPr>
          <p:style>
            <a:lnRef idx="1">
              <a:schemeClr val="accent6"/>
            </a:lnRef>
            <a:fillRef idx="2">
              <a:schemeClr val="accent6"/>
            </a:fillRef>
            <a:effectRef idx="1">
              <a:schemeClr val="accent6"/>
            </a:effectRef>
            <a:fontRef idx="minor">
              <a:schemeClr val="dk1"/>
            </a:fontRef>
          </p:style>
          <p:txBody>
            <a:bodyPr/>
            <a:lstStyle/>
            <a:p>
              <a:endParaRPr lang="en-IN" b="1"/>
            </a:p>
          </p:txBody>
        </p:sp>
        <p:sp>
          <p:nvSpPr>
            <p:cNvPr id="17" name="Rectangle: Top Corners Rounded 4">
              <a:extLst>
                <a:ext uri="{FF2B5EF4-FFF2-40B4-BE49-F238E27FC236}">
                  <a16:creationId xmlns:a16="http://schemas.microsoft.com/office/drawing/2014/main" id="{BD902220-CB53-C9F2-943E-4DD521197387}"/>
                </a:ext>
              </a:extLst>
            </p:cNvPr>
            <p:cNvSpPr txBox="1"/>
            <p:nvPr/>
          </p:nvSpPr>
          <p:spPr>
            <a:xfrm>
              <a:off x="2387343" y="45099"/>
              <a:ext cx="1330277" cy="878201"/>
            </a:xfrm>
            <a:prstGeom prst="rect">
              <a:avLst/>
            </a:prstGeom>
            <a:ln>
              <a:noFill/>
            </a:ln>
            <a:effectLst>
              <a:outerShdw blurRad="190500" dist="228600" dir="2700000" algn="ctr">
                <a:srgbClr val="000000">
                  <a:alpha val="30000"/>
                </a:srgbClr>
              </a:outerShdw>
            </a:effectLst>
            <a:sp3d prstMaterial="matte">
              <a:bevelT w="127000" h="63500"/>
            </a:sp3d>
          </p:spPr>
          <p:style>
            <a:lnRef idx="1">
              <a:schemeClr val="accent6"/>
            </a:lnRef>
            <a:fillRef idx="2">
              <a:schemeClr val="accent6"/>
            </a:fillRef>
            <a:effectRef idx="1">
              <a:schemeClr val="accent6"/>
            </a:effectRef>
            <a:fontRef idx="minor">
              <a:schemeClr val="dk1"/>
            </a:fontRef>
          </p:style>
          <p:txBody>
            <a:bodyPr spcFirstLastPara="0" vert="horz" wrap="square" lIns="45720" tIns="15240" rIns="4572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ln w="0"/>
                  <a:solidFill>
                    <a:schemeClr val="tx1"/>
                  </a:solidFill>
                  <a:effectLst>
                    <a:outerShdw blurRad="75057" dist="38100" dir="5400000" sy="-20000" rotWithShape="0">
                      <a:prstClr val="black">
                        <a:alpha val="25000"/>
                      </a:prstClr>
                    </a:outerShdw>
                  </a:effectLst>
                </a:rPr>
                <a:t>The count of users are highest in the highest engagement rate.</a:t>
              </a:r>
              <a:endParaRPr lang="en-IN" sz="1200" b="1" kern="1200" dirty="0">
                <a:ln w="0"/>
                <a:solidFill>
                  <a:schemeClr val="tx1"/>
                </a:solidFill>
                <a:effectLst>
                  <a:outerShdw blurRad="75057" dist="38100" dir="5400000" sy="-20000" rotWithShape="0">
                    <a:prstClr val="black">
                      <a:alpha val="25000"/>
                    </a:prstClr>
                  </a:outerShdw>
                </a:effectLst>
              </a:endParaRPr>
            </a:p>
          </p:txBody>
        </p:sp>
      </p:grpSp>
      <p:pic>
        <p:nvPicPr>
          <p:cNvPr id="18" name="Picture 17">
            <a:extLst>
              <a:ext uri="{FF2B5EF4-FFF2-40B4-BE49-F238E27FC236}">
                <a16:creationId xmlns:a16="http://schemas.microsoft.com/office/drawing/2014/main" id="{A51DF889-6951-0C0E-5BEB-6CF36C2A11E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2041" b="99490" l="9483" r="89943">
                        <a14:foregroundMark x1="33394" y1="15093" x2="36207" y2="9694"/>
                        <a14:foregroundMark x1="25575" y1="30102" x2="31994" y2="17782"/>
                        <a14:foregroundMark x1="44195" y1="19049" x2="49713" y2="25510"/>
                        <a14:foregroundMark x1="36207" y1="9694" x2="38234" y2="12068"/>
                        <a14:foregroundMark x1="55985" y1="44898" x2="57471" y2="49490"/>
                        <a14:foregroundMark x1="51614" y1="31385" x2="55985" y2="44898"/>
                        <a14:foregroundMark x1="49713" y1="25510" x2="50618" y2="28306"/>
                        <a14:foregroundMark x1="57471" y1="49490" x2="71552" y2="60204"/>
                        <a14:foregroundMark x1="71813" y1="55102" x2="72089" y2="49715"/>
                        <a14:foregroundMark x1="71552" y1="60204" x2="71709" y2="57143"/>
                        <a14:foregroundMark x1="63501" y1="6828" x2="62644" y2="5102"/>
                        <a14:foregroundMark x1="71504" y1="22959" x2="69523" y2="18967"/>
                        <a14:foregroundMark x1="72577" y1="25122" x2="71504" y2="22959"/>
                        <a14:foregroundMark x1="56261" y1="13395" x2="50862" y2="20408"/>
                        <a14:foregroundMark x1="62644" y1="5102" x2="58680" y2="10252"/>
                        <a14:foregroundMark x1="42869" y1="46835" x2="42529" y2="47959"/>
                        <a14:foregroundMark x1="50862" y1="20408" x2="42870" y2="46832"/>
                        <a14:foregroundMark x1="34914" y1="55770" x2="29598" y2="61224"/>
                        <a14:foregroundMark x1="42529" y1="47959" x2="35003" y2="55679"/>
                        <a14:foregroundMark x1="29598" y1="61224" x2="24425" y2="36735"/>
                        <a14:foregroundMark x1="24425" y1="36735" x2="25862" y2="30612"/>
                        <a14:foregroundMark x1="33043" y1="15040" x2="35345" y2="6122"/>
                        <a14:foregroundMark x1="29023" y1="30612" x2="31916" y2="19405"/>
                        <a14:foregroundMark x1="44097" y1="14951" x2="47989" y2="18878"/>
                        <a14:foregroundMark x1="39377" y1="10190" x2="40229" y2="11049"/>
                        <a14:foregroundMark x1="35345" y1="6122" x2="38700" y2="9507"/>
                        <a14:foregroundMark x1="37800" y1="14448" x2="33908" y2="12755"/>
                        <a14:foregroundMark x1="47989" y1="18878" x2="44280" y2="17265"/>
                        <a14:foregroundMark x1="31783" y1="22186" x2="28161" y2="38265"/>
                        <a14:foregroundMark x1="33908" y1="12755" x2="33382" y2="15091"/>
                        <a14:foregroundMark x1="28161" y1="38265" x2="30948" y2="39679"/>
                        <a14:foregroundMark x1="43070" y1="42622" x2="50287" y2="18367"/>
                        <a14:foregroundMark x1="58786" y1="9787" x2="64943" y2="3571"/>
                        <a14:foregroundMark x1="50287" y1="18367" x2="56575" y2="12019"/>
                        <a14:foregroundMark x1="71540" y1="16234" x2="74863" y2="22613"/>
                        <a14:foregroundMark x1="64943" y1="3571" x2="65341" y2="4335"/>
                        <a14:foregroundMark x1="71764" y1="56106" x2="63793" y2="61224"/>
                        <a14:foregroundMark x1="63793" y1="61224" x2="53448" y2="40816"/>
                        <a14:foregroundMark x1="50481" y1="28524" x2="47414" y2="15816"/>
                        <a14:foregroundMark x1="53448" y1="40816" x2="50945" y2="30445"/>
                        <a14:foregroundMark x1="38546" y1="10354" x2="33333" y2="7143"/>
                        <a14:foregroundMark x1="40078" y1="11297" x2="39359" y2="10854"/>
                        <a14:foregroundMark x1="47414" y1="15816" x2="44618" y2="14094"/>
                        <a14:foregroundMark x1="33333" y1="7143" x2="24138" y2="28571"/>
                        <a14:foregroundMark x1="24138" y1="28571" x2="25287" y2="59184"/>
                        <a14:foregroundMark x1="25287" y1="59184" x2="40517" y2="58673"/>
                        <a14:foregroundMark x1="53368" y1="23906" x2="54657" y2="20419"/>
                        <a14:foregroundMark x1="40517" y1="58673" x2="50949" y2="30451"/>
                        <a14:foregroundMark x1="68793" y1="19956" x2="71264" y2="22449"/>
                        <a14:foregroundMark x1="58772" y1="9847" x2="60205" y2="11293"/>
                        <a14:foregroundMark x1="71304" y1="22959" x2="71491" y2="25315"/>
                        <a14:foregroundMark x1="71264" y1="22449" x2="71304" y2="22959"/>
                        <a14:foregroundMark x1="58591" y1="41193" x2="58046" y2="40816"/>
                        <a14:foregroundMark x1="52213" y1="25753" x2="48563" y2="16327"/>
                        <a14:foregroundMark x1="58046" y1="40816" x2="57715" y2="39960"/>
                        <a14:foregroundMark x1="23563" y1="97959" x2="23563" y2="78571"/>
                        <a14:foregroundMark x1="35080" y1="79915" x2="36504" y2="80163"/>
                        <a14:foregroundMark x1="24425" y1="78061" x2="29320" y2="78913"/>
                        <a14:foregroundMark x1="39080" y1="83739" x2="39080" y2="97959"/>
                        <a14:foregroundMark x1="28397" y1="81157" x2="28582" y2="81170"/>
                        <a14:foregroundMark x1="44253" y1="88776" x2="52901" y2="88776"/>
                        <a14:foregroundMark x1="53448" y1="86735" x2="53351" y2="87679"/>
                        <a14:foregroundMark x1="63384" y1="97168" x2="63793" y2="99490"/>
                        <a14:foregroundMark x1="59483" y1="75000" x2="60911" y2="83112"/>
                        <a14:foregroundMark x1="62931" y1="80102" x2="56034" y2="79082"/>
                        <a14:foregroundMark x1="70402" y1="78571" x2="70402" y2="79082"/>
                        <a14:foregroundMark x1="70402" y1="79082" x2="75287" y2="83163"/>
                        <a14:foregroundMark x1="69828" y1="79082" x2="66961" y2="86292"/>
                        <a14:foregroundMark x1="73769" y1="94388" x2="75000" y2="95408"/>
                        <a14:foregroundMark x1="72282" y1="93156" x2="73769" y2="94388"/>
                        <a14:foregroundMark x1="68618" y1="90120" x2="68887" y2="90343"/>
                        <a14:foregroundMark x1="67114" y1="88874" x2="67969" y2="89582"/>
                        <a14:foregroundMark x1="76293" y1="94388" x2="76437" y2="96429"/>
                        <a14:foregroundMark x1="76078" y1="91327" x2="76293" y2="94388"/>
                        <a14:foregroundMark x1="75668" y1="85506" x2="76078" y2="91327"/>
                        <a14:backgroundMark x1="67529" y1="48980" x2="67529" y2="48980"/>
                        <a14:backgroundMark x1="66379" y1="45918" x2="66379" y2="45918"/>
                        <a14:backgroundMark x1="64080" y1="44898" x2="64080" y2="44898"/>
                        <a14:backgroundMark x1="62644" y1="44898" x2="62644" y2="44898"/>
                        <a14:backgroundMark x1="61782" y1="44898" x2="61782" y2="44898"/>
                        <a14:backgroundMark x1="70402" y1="91327" x2="70402" y2="91327"/>
                        <a14:backgroundMark x1="68678" y1="90816" x2="72414" y2="92857"/>
                        <a14:backgroundMark x1="72414" y1="94388" x2="72414" y2="94388"/>
                        <a14:backgroundMark x1="60632" y1="83163" x2="61207" y2="92857"/>
                        <a14:backgroundMark x1="60920" y1="85204" x2="60920" y2="85204"/>
                        <a14:backgroundMark x1="29598" y1="78061" x2="33333" y2="77041"/>
                        <a14:backgroundMark x1="32759" y1="81633" x2="30747" y2="78061"/>
                        <a14:backgroundMark x1="38218" y1="15816" x2="36782" y2="45918"/>
                        <a14:backgroundMark x1="36782" y1="45918" x2="37644" y2="15306"/>
                        <a14:backgroundMark x1="37644" y1="15306" x2="41092" y2="19898"/>
                        <a14:backgroundMark x1="54598" y1="21939" x2="68391" y2="41327"/>
                        <a14:backgroundMark x1="68391" y1="41327" x2="64080" y2="45408"/>
                        <a14:backgroundMark x1="76149" y1="24490" x2="77874" y2="55102"/>
                        <a14:backgroundMark x1="77874" y1="55102" x2="77874" y2="57143"/>
                        <a14:backgroundMark x1="54310" y1="21939" x2="57759" y2="14286"/>
                        <a14:backgroundMark x1="60632" y1="10714" x2="66954" y2="22449"/>
                        <a14:backgroundMark x1="75862" y1="22959" x2="75862" y2="22959"/>
                        <a14:backgroundMark x1="75000" y1="22449" x2="76149" y2="25000"/>
                        <a14:backgroundMark x1="33621" y1="79592" x2="32759" y2="77551"/>
                        <a14:backgroundMark x1="31897" y1="79592" x2="32759" y2="82143"/>
                        <a14:backgroundMark x1="29598" y1="78571" x2="29885" y2="79082"/>
                        <a14:backgroundMark x1="36782" y1="80102" x2="37069" y2="84184"/>
                        <a14:backgroundMark x1="51437" y1="92347" x2="54310" y2="93367"/>
                        <a14:backgroundMark x1="63506" y1="93367" x2="62069" y2="94388"/>
                        <a14:backgroundMark x1="68678" y1="89796" x2="68966" y2="84184"/>
                      </a14:backgroundRemoval>
                    </a14:imgEffect>
                  </a14:imgLayer>
                </a14:imgProps>
              </a:ext>
            </a:extLst>
          </a:blip>
          <a:stretch>
            <a:fillRect/>
          </a:stretch>
        </p:blipFill>
        <p:spPr>
          <a:xfrm>
            <a:off x="11305635" y="-5019"/>
            <a:ext cx="1178032" cy="663489"/>
          </a:xfrm>
          <a:prstGeom prst="rect">
            <a:avLst/>
          </a:prstGeom>
        </p:spPr>
      </p:pic>
    </p:spTree>
    <p:extLst>
      <p:ext uri="{BB962C8B-B14F-4D97-AF65-F5344CB8AC3E}">
        <p14:creationId xmlns:p14="http://schemas.microsoft.com/office/powerpoint/2010/main" val="3754060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92766E2D-0E80-925B-72B3-1DFBA11DE113}"/>
              </a:ext>
            </a:extLst>
          </p:cNvPr>
          <p:cNvSpPr/>
          <p:nvPr/>
        </p:nvSpPr>
        <p:spPr>
          <a:xfrm>
            <a:off x="4371975" y="4143375"/>
            <a:ext cx="1819275" cy="12075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17">
            <a:extLst>
              <a:ext uri="{FF2B5EF4-FFF2-40B4-BE49-F238E27FC236}">
                <a16:creationId xmlns:a16="http://schemas.microsoft.com/office/drawing/2014/main" id="{E318E8C7-7B47-78BC-7E01-ED5E2D018538}"/>
              </a:ext>
            </a:extLst>
          </p:cNvPr>
          <p:cNvSpPr/>
          <p:nvPr/>
        </p:nvSpPr>
        <p:spPr>
          <a:xfrm>
            <a:off x="2524313" y="2712491"/>
            <a:ext cx="1752412" cy="10001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0973540C-B84F-9430-E9DE-67FF93A47661}"/>
              </a:ext>
            </a:extLst>
          </p:cNvPr>
          <p:cNvSpPr>
            <a:spLocks noGrp="1"/>
          </p:cNvSpPr>
          <p:nvPr>
            <p:ph type="title"/>
          </p:nvPr>
        </p:nvSpPr>
        <p:spPr>
          <a:xfrm>
            <a:off x="2590988" y="474007"/>
            <a:ext cx="7965461" cy="690282"/>
          </a:xfrm>
        </p:spPr>
        <p:txBody>
          <a:bodyPr/>
          <a:lstStyle/>
          <a:p>
            <a:r>
              <a:rPr lang="en-US" u="sng" dirty="0"/>
              <a:t>Inactive Users With no activity and engagement -</a:t>
            </a:r>
            <a:endParaRPr lang="en-IN" u="sng" dirty="0"/>
          </a:p>
        </p:txBody>
      </p:sp>
      <p:sp>
        <p:nvSpPr>
          <p:cNvPr id="4" name="Slide Number Placeholder 3">
            <a:extLst>
              <a:ext uri="{FF2B5EF4-FFF2-40B4-BE49-F238E27FC236}">
                <a16:creationId xmlns:a16="http://schemas.microsoft.com/office/drawing/2014/main" id="{4AC981C5-2DE3-675E-C2C2-873BBCF5764F}"/>
              </a:ext>
            </a:extLst>
          </p:cNvPr>
          <p:cNvSpPr>
            <a:spLocks noGrp="1"/>
          </p:cNvSpPr>
          <p:nvPr>
            <p:ph type="sldNum" sz="quarter" idx="10"/>
          </p:nvPr>
        </p:nvSpPr>
        <p:spPr/>
        <p:txBody>
          <a:bodyPr/>
          <a:lstStyle/>
          <a:p>
            <a:fld id="{48F63A3B-78C7-47BE-AE5E-E10140E04643}" type="slidenum">
              <a:rPr lang="en-US" smtClean="0"/>
              <a:pPr/>
              <a:t>9</a:t>
            </a:fld>
            <a:endParaRPr lang="en-US" dirty="0"/>
          </a:p>
        </p:txBody>
      </p:sp>
      <p:pic>
        <p:nvPicPr>
          <p:cNvPr id="5" name="Picture 4">
            <a:extLst>
              <a:ext uri="{FF2B5EF4-FFF2-40B4-BE49-F238E27FC236}">
                <a16:creationId xmlns:a16="http://schemas.microsoft.com/office/drawing/2014/main" id="{CD3DE51E-E01D-802B-69B4-2A8EB04137A7}"/>
              </a:ext>
            </a:extLst>
          </p:cNvPr>
          <p:cNvPicPr>
            <a:picLocks noChangeAspect="1"/>
          </p:cNvPicPr>
          <p:nvPr/>
        </p:nvPicPr>
        <p:blipFill>
          <a:blip r:embed="rId2"/>
          <a:stretch>
            <a:fillRect/>
          </a:stretch>
        </p:blipFill>
        <p:spPr>
          <a:xfrm>
            <a:off x="9154" y="2942513"/>
            <a:ext cx="2581834" cy="15402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11" name="Diagram 10">
            <a:extLst>
              <a:ext uri="{FF2B5EF4-FFF2-40B4-BE49-F238E27FC236}">
                <a16:creationId xmlns:a16="http://schemas.microsoft.com/office/drawing/2014/main" id="{828B4608-B98E-AD5C-5687-DD767400E6CA}"/>
              </a:ext>
            </a:extLst>
          </p:cNvPr>
          <p:cNvGraphicFramePr/>
          <p:nvPr/>
        </p:nvGraphicFramePr>
        <p:xfrm>
          <a:off x="-1588033" y="5824595"/>
          <a:ext cx="1301162" cy="923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Content Placeholder 9">
            <a:extLst>
              <a:ext uri="{FF2B5EF4-FFF2-40B4-BE49-F238E27FC236}">
                <a16:creationId xmlns:a16="http://schemas.microsoft.com/office/drawing/2014/main" id="{E8F62EA3-F7F2-BC25-79C6-F1BE78687700}"/>
              </a:ext>
            </a:extLst>
          </p:cNvPr>
          <p:cNvGraphicFramePr>
            <a:graphicFrameLocks noGrp="1"/>
          </p:cNvGraphicFramePr>
          <p:nvPr>
            <p:ph sz="half" idx="2"/>
            <p:extLst>
              <p:ext uri="{D42A27DB-BD31-4B8C-83A1-F6EECF244321}">
                <p14:modId xmlns:p14="http://schemas.microsoft.com/office/powerpoint/2010/main" val="4205178665"/>
              </p:ext>
            </p:extLst>
          </p:nvPr>
        </p:nvGraphicFramePr>
        <p:xfrm>
          <a:off x="2114830" y="2656160"/>
          <a:ext cx="4829175" cy="26384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Chart 8">
            <a:extLst>
              <a:ext uri="{FF2B5EF4-FFF2-40B4-BE49-F238E27FC236}">
                <a16:creationId xmlns:a16="http://schemas.microsoft.com/office/drawing/2014/main" id="{816D462C-CE2C-D828-0EA3-1A7B0AD0A19B}"/>
              </a:ext>
            </a:extLst>
          </p:cNvPr>
          <p:cNvGraphicFramePr>
            <a:graphicFrameLocks/>
          </p:cNvGraphicFramePr>
          <p:nvPr>
            <p:extLst>
              <p:ext uri="{D42A27DB-BD31-4B8C-83A1-F6EECF244321}">
                <p14:modId xmlns:p14="http://schemas.microsoft.com/office/powerpoint/2010/main" val="1388244421"/>
              </p:ext>
            </p:extLst>
          </p:nvPr>
        </p:nvGraphicFramePr>
        <p:xfrm>
          <a:off x="6639296" y="1514475"/>
          <a:ext cx="5543550" cy="4869518"/>
        </p:xfrm>
        <a:graphic>
          <a:graphicData uri="http://schemas.openxmlformats.org/drawingml/2006/chart">
            <c:chart xmlns:c="http://schemas.openxmlformats.org/drawingml/2006/chart" xmlns:r="http://schemas.openxmlformats.org/officeDocument/2006/relationships" r:id="rId13"/>
          </a:graphicData>
        </a:graphic>
      </p:graphicFrame>
      <p:pic>
        <p:nvPicPr>
          <p:cNvPr id="20" name="Picture 19">
            <a:extLst>
              <a:ext uri="{FF2B5EF4-FFF2-40B4-BE49-F238E27FC236}">
                <a16:creationId xmlns:a16="http://schemas.microsoft.com/office/drawing/2014/main" id="{B8C93F98-C941-0B3B-92F7-B55EA7DC1B0E}"/>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2041" b="99490" l="9483" r="89943">
                        <a14:foregroundMark x1="33394" y1="15093" x2="36207" y2="9694"/>
                        <a14:foregroundMark x1="25575" y1="30102" x2="31994" y2="17782"/>
                        <a14:foregroundMark x1="44195" y1="19049" x2="49713" y2="25510"/>
                        <a14:foregroundMark x1="36207" y1="9694" x2="38234" y2="12068"/>
                        <a14:foregroundMark x1="55985" y1="44898" x2="57471" y2="49490"/>
                        <a14:foregroundMark x1="51614" y1="31385" x2="55985" y2="44898"/>
                        <a14:foregroundMark x1="49713" y1="25510" x2="50618" y2="28306"/>
                        <a14:foregroundMark x1="57471" y1="49490" x2="71552" y2="60204"/>
                        <a14:foregroundMark x1="71813" y1="55102" x2="72089" y2="49715"/>
                        <a14:foregroundMark x1="71552" y1="60204" x2="71709" y2="57143"/>
                        <a14:foregroundMark x1="63501" y1="6828" x2="62644" y2="5102"/>
                        <a14:foregroundMark x1="71504" y1="22959" x2="69523" y2="18967"/>
                        <a14:foregroundMark x1="72577" y1="25122" x2="71504" y2="22959"/>
                        <a14:foregroundMark x1="56261" y1="13395" x2="50862" y2="20408"/>
                        <a14:foregroundMark x1="62644" y1="5102" x2="58680" y2="10252"/>
                        <a14:foregroundMark x1="42869" y1="46835" x2="42529" y2="47959"/>
                        <a14:foregroundMark x1="50862" y1="20408" x2="42870" y2="46832"/>
                        <a14:foregroundMark x1="34914" y1="55770" x2="29598" y2="61224"/>
                        <a14:foregroundMark x1="42529" y1="47959" x2="35003" y2="55679"/>
                        <a14:foregroundMark x1="29598" y1="61224" x2="24425" y2="36735"/>
                        <a14:foregroundMark x1="24425" y1="36735" x2="25862" y2="30612"/>
                        <a14:foregroundMark x1="33043" y1="15040" x2="35345" y2="6122"/>
                        <a14:foregroundMark x1="29023" y1="30612" x2="31916" y2="19405"/>
                        <a14:foregroundMark x1="44097" y1="14951" x2="47989" y2="18878"/>
                        <a14:foregroundMark x1="39377" y1="10190" x2="40229" y2="11049"/>
                        <a14:foregroundMark x1="35345" y1="6122" x2="38700" y2="9507"/>
                        <a14:foregroundMark x1="37800" y1="14448" x2="33908" y2="12755"/>
                        <a14:foregroundMark x1="47989" y1="18878" x2="44280" y2="17265"/>
                        <a14:foregroundMark x1="31783" y1="22186" x2="28161" y2="38265"/>
                        <a14:foregroundMark x1="33908" y1="12755" x2="33382" y2="15091"/>
                        <a14:foregroundMark x1="28161" y1="38265" x2="30948" y2="39679"/>
                        <a14:foregroundMark x1="43070" y1="42622" x2="50287" y2="18367"/>
                        <a14:foregroundMark x1="58786" y1="9787" x2="64943" y2="3571"/>
                        <a14:foregroundMark x1="50287" y1="18367" x2="56575" y2="12019"/>
                        <a14:foregroundMark x1="71540" y1="16234" x2="74863" y2="22613"/>
                        <a14:foregroundMark x1="64943" y1="3571" x2="65341" y2="4335"/>
                        <a14:foregroundMark x1="71764" y1="56106" x2="63793" y2="61224"/>
                        <a14:foregroundMark x1="63793" y1="61224" x2="53448" y2="40816"/>
                        <a14:foregroundMark x1="50481" y1="28524" x2="47414" y2="15816"/>
                        <a14:foregroundMark x1="53448" y1="40816" x2="50945" y2="30445"/>
                        <a14:foregroundMark x1="38546" y1="10354" x2="33333" y2="7143"/>
                        <a14:foregroundMark x1="40078" y1="11297" x2="39359" y2="10854"/>
                        <a14:foregroundMark x1="47414" y1="15816" x2="44618" y2="14094"/>
                        <a14:foregroundMark x1="33333" y1="7143" x2="24138" y2="28571"/>
                        <a14:foregroundMark x1="24138" y1="28571" x2="25287" y2="59184"/>
                        <a14:foregroundMark x1="25287" y1="59184" x2="40517" y2="58673"/>
                        <a14:foregroundMark x1="53368" y1="23906" x2="54657" y2="20419"/>
                        <a14:foregroundMark x1="40517" y1="58673" x2="50949" y2="30451"/>
                        <a14:foregroundMark x1="68793" y1="19956" x2="71264" y2="22449"/>
                        <a14:foregroundMark x1="58772" y1="9847" x2="60205" y2="11293"/>
                        <a14:foregroundMark x1="71304" y1="22959" x2="71491" y2="25315"/>
                        <a14:foregroundMark x1="71264" y1="22449" x2="71304" y2="22959"/>
                        <a14:foregroundMark x1="58591" y1="41193" x2="58046" y2="40816"/>
                        <a14:foregroundMark x1="52213" y1="25753" x2="48563" y2="16327"/>
                        <a14:foregroundMark x1="58046" y1="40816" x2="57715" y2="39960"/>
                        <a14:foregroundMark x1="23563" y1="97959" x2="23563" y2="78571"/>
                        <a14:foregroundMark x1="35080" y1="79915" x2="36504" y2="80163"/>
                        <a14:foregroundMark x1="24425" y1="78061" x2="29320" y2="78913"/>
                        <a14:foregroundMark x1="39080" y1="83739" x2="39080" y2="97959"/>
                        <a14:foregroundMark x1="28397" y1="81157" x2="28582" y2="81170"/>
                        <a14:foregroundMark x1="44253" y1="88776" x2="52901" y2="88776"/>
                        <a14:foregroundMark x1="53448" y1="86735" x2="53351" y2="87679"/>
                        <a14:foregroundMark x1="63384" y1="97168" x2="63793" y2="99490"/>
                        <a14:foregroundMark x1="59483" y1="75000" x2="60911" y2="83112"/>
                        <a14:foregroundMark x1="62931" y1="80102" x2="56034" y2="79082"/>
                        <a14:foregroundMark x1="70402" y1="78571" x2="70402" y2="79082"/>
                        <a14:foregroundMark x1="70402" y1="79082" x2="75287" y2="83163"/>
                        <a14:foregroundMark x1="69828" y1="79082" x2="66961" y2="86292"/>
                        <a14:foregroundMark x1="73769" y1="94388" x2="75000" y2="95408"/>
                        <a14:foregroundMark x1="72282" y1="93156" x2="73769" y2="94388"/>
                        <a14:foregroundMark x1="68618" y1="90120" x2="68887" y2="90343"/>
                        <a14:foregroundMark x1="67114" y1="88874" x2="67969" y2="89582"/>
                        <a14:foregroundMark x1="76293" y1="94388" x2="76437" y2="96429"/>
                        <a14:foregroundMark x1="76078" y1="91327" x2="76293" y2="94388"/>
                        <a14:foregroundMark x1="75668" y1="85506" x2="76078" y2="91327"/>
                        <a14:backgroundMark x1="67529" y1="48980" x2="67529" y2="48980"/>
                        <a14:backgroundMark x1="66379" y1="45918" x2="66379" y2="45918"/>
                        <a14:backgroundMark x1="64080" y1="44898" x2="64080" y2="44898"/>
                        <a14:backgroundMark x1="62644" y1="44898" x2="62644" y2="44898"/>
                        <a14:backgroundMark x1="61782" y1="44898" x2="61782" y2="44898"/>
                        <a14:backgroundMark x1="70402" y1="91327" x2="70402" y2="91327"/>
                        <a14:backgroundMark x1="68678" y1="90816" x2="72414" y2="92857"/>
                        <a14:backgroundMark x1="72414" y1="94388" x2="72414" y2="94388"/>
                        <a14:backgroundMark x1="60632" y1="83163" x2="61207" y2="92857"/>
                        <a14:backgroundMark x1="60920" y1="85204" x2="60920" y2="85204"/>
                        <a14:backgroundMark x1="29598" y1="78061" x2="33333" y2="77041"/>
                        <a14:backgroundMark x1="32759" y1="81633" x2="30747" y2="78061"/>
                        <a14:backgroundMark x1="38218" y1="15816" x2="36782" y2="45918"/>
                        <a14:backgroundMark x1="36782" y1="45918" x2="37644" y2="15306"/>
                        <a14:backgroundMark x1="37644" y1="15306" x2="41092" y2="19898"/>
                        <a14:backgroundMark x1="54598" y1="21939" x2="68391" y2="41327"/>
                        <a14:backgroundMark x1="68391" y1="41327" x2="64080" y2="45408"/>
                        <a14:backgroundMark x1="76149" y1="24490" x2="77874" y2="55102"/>
                        <a14:backgroundMark x1="77874" y1="55102" x2="77874" y2="57143"/>
                        <a14:backgroundMark x1="54310" y1="21939" x2="57759" y2="14286"/>
                        <a14:backgroundMark x1="60632" y1="10714" x2="66954" y2="22449"/>
                        <a14:backgroundMark x1="75862" y1="22959" x2="75862" y2="22959"/>
                        <a14:backgroundMark x1="75000" y1="22449" x2="76149" y2="25000"/>
                        <a14:backgroundMark x1="33621" y1="79592" x2="32759" y2="77551"/>
                        <a14:backgroundMark x1="31897" y1="79592" x2="32759" y2="82143"/>
                        <a14:backgroundMark x1="29598" y1="78571" x2="29885" y2="79082"/>
                        <a14:backgroundMark x1="36782" y1="80102" x2="37069" y2="84184"/>
                        <a14:backgroundMark x1="51437" y1="92347" x2="54310" y2="93367"/>
                        <a14:backgroundMark x1="63506" y1="93367" x2="62069" y2="94388"/>
                        <a14:backgroundMark x1="68678" y1="89796" x2="68966" y2="84184"/>
                      </a14:backgroundRemoval>
                    </a14:imgEffect>
                  </a14:imgLayer>
                </a14:imgProps>
              </a:ext>
            </a:extLst>
          </a:blip>
          <a:stretch>
            <a:fillRect/>
          </a:stretch>
        </p:blipFill>
        <p:spPr>
          <a:xfrm>
            <a:off x="11229683" y="6156412"/>
            <a:ext cx="1178032" cy="663489"/>
          </a:xfrm>
          <a:prstGeom prst="rect">
            <a:avLst/>
          </a:prstGeom>
        </p:spPr>
      </p:pic>
    </p:spTree>
    <p:extLst>
      <p:ext uri="{BB962C8B-B14F-4D97-AF65-F5344CB8AC3E}">
        <p14:creationId xmlns:p14="http://schemas.microsoft.com/office/powerpoint/2010/main" val="3076859774"/>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AEFBEC0-B080-4AC9-8BB5-D6AB80879501}">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2.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{E91249E9-73FE-4386-B791-63A61420E0EF}tf78438558_win32</Template>
  <TotalTime>2598</TotalTime>
  <Words>925</Words>
  <Application>Microsoft Office PowerPoint</Application>
  <PresentationFormat>Widescreen</PresentationFormat>
  <Paragraphs>126</Paragraphs>
  <Slides>18</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Aptos Narrow</vt:lpstr>
      <vt:lpstr>Arial</vt:lpstr>
      <vt:lpstr>Arial Black</vt:lpstr>
      <vt:lpstr>Arial Rounded MT Bold</vt:lpstr>
      <vt:lpstr>Calibri</vt:lpstr>
      <vt:lpstr>Courier New</vt:lpstr>
      <vt:lpstr>Sabon Next LT</vt:lpstr>
      <vt:lpstr>Wingdings</vt:lpstr>
      <vt:lpstr>Custom</vt:lpstr>
      <vt:lpstr>Instagram User’s Analysis</vt:lpstr>
      <vt:lpstr>agenda</vt:lpstr>
      <vt:lpstr>Social Metaverse Company:   o. Social Media is a computer-based         technologies that facilitates sharing of ideas, thoughts and information through  virtual networks and communication.   o. When Facebook launched in 2004, it changed the way people connect. Apps like messenger, Instagram and WhatsApp further empowered billions around the world. Now, meta is moving beyond 2D screens toward immersive experiences like augmented, virtual and mixed reality to help build the next evolution in social technology.  </vt:lpstr>
      <vt:lpstr>Data Cleaning -</vt:lpstr>
      <vt:lpstr>Follower Analysis - </vt:lpstr>
      <vt:lpstr>Follower Analysis - </vt:lpstr>
      <vt:lpstr>Users  Activity  level - </vt:lpstr>
      <vt:lpstr>Users engagement rate -</vt:lpstr>
      <vt:lpstr>Inactive Users With no activity and engagement -</vt:lpstr>
      <vt:lpstr>Hashtags affects On  users engagement</vt:lpstr>
      <vt:lpstr>PowerPoint Presentation</vt:lpstr>
      <vt:lpstr>PowerPoint Presentation</vt:lpstr>
      <vt:lpstr>User Retention Analysis:-</vt:lpstr>
      <vt:lpstr>PowerPoint Presentation</vt:lpstr>
      <vt:lpstr>Ad Campaign insights:-</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Saptarshi Majumder</dc:creator>
  <cp:lastModifiedBy>Saptarshi Majumder</cp:lastModifiedBy>
  <cp:revision>1</cp:revision>
  <dcterms:created xsi:type="dcterms:W3CDTF">2024-07-30T15:12:53Z</dcterms:created>
  <dcterms:modified xsi:type="dcterms:W3CDTF">2024-08-16T07:45:34Z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